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3" r:id="rId8"/>
    <p:sldId id="276" r:id="rId9"/>
    <p:sldId id="279" r:id="rId10"/>
    <p:sldId id="265" r:id="rId11"/>
    <p:sldId id="274" r:id="rId12"/>
    <p:sldId id="277" r:id="rId13"/>
    <p:sldId id="278" r:id="rId14"/>
    <p:sldId id="267" r:id="rId15"/>
    <p:sldId id="266" r:id="rId16"/>
    <p:sldId id="269" r:id="rId17"/>
    <p:sldId id="284" r:id="rId18"/>
    <p:sldId id="271" r:id="rId19"/>
    <p:sldId id="272" r:id="rId20"/>
    <p:sldId id="275" r:id="rId21"/>
    <p:sldId id="281" r:id="rId22"/>
    <p:sldId id="259" r:id="rId23"/>
  </p:sldIdLst>
  <p:sldSz cx="18288000" cy="10287000"/>
  <p:notesSz cx="10287000" cy="18288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oto Sans KR Medium" panose="020B0600000000000000" pitchFamily="34" charset="-127"/>
      <p:regular r:id="rId32"/>
    </p:embeddedFont>
    <p:embeddedFont>
      <p:font typeface="Nunito Sans Black" panose="020B0600000101010101" charset="0"/>
      <p:bold r:id="rId33"/>
      <p:boldItalic r:id="rId34"/>
    </p:embeddedFont>
    <p:embeddedFont>
      <p:font typeface="함초롬바탕" panose="02030604000101010101" pitchFamily="18" charset="-12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LoDPrSKXwP6GkMNpTJ0JoGna7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B2D"/>
    <a:srgbClr val="F8BF3C"/>
    <a:srgbClr val="738FB2"/>
    <a:srgbClr val="4B455C"/>
    <a:srgbClr val="00B0F0"/>
    <a:srgbClr val="254061"/>
    <a:srgbClr val="4D475E"/>
    <a:srgbClr val="FFFFFF"/>
    <a:srgbClr val="FFCC66"/>
    <a:srgbClr val="EAD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F2D0F-ACBD-4DEC-9663-9963EA19D665}" v="4" dt="2022-06-28T13:49:50.565"/>
  </p1510:revLst>
</p1510:revInfo>
</file>

<file path=ppt/tableStyles.xml><?xml version="1.0" encoding="utf-8"?>
<a:tblStyleLst xmlns:a="http://schemas.openxmlformats.org/drawingml/2006/main" def="{B521D50A-778D-41B7-86F9-7281F59E9580}">
  <a:tblStyle styleId="{B521D50A-778D-41B7-86F9-7281F59E95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41" autoAdjust="0"/>
  </p:normalViewPr>
  <p:slideViewPr>
    <p:cSldViewPr snapToGrid="0">
      <p:cViewPr varScale="1">
        <p:scale>
          <a:sx n="65" d="100"/>
          <a:sy n="65" d="100"/>
        </p:scale>
        <p:origin x="10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재현" userId="S::20171613@o365.hanbat.ac.kr::89efb0c4-459d-4034-9133-5baeac78c636" providerId="AD" clId="Web-{DB258940-EFB6-436E-B9E2-4DD98D2462D7}"/>
    <pc:docChg chg="modSld">
      <pc:chgData name="박재현" userId="S::20171613@o365.hanbat.ac.kr::89efb0c4-459d-4034-9133-5baeac78c636" providerId="AD" clId="Web-{DB258940-EFB6-436E-B9E2-4DD98D2462D7}" dt="2022-06-10T04:26:36.418" v="1" actId="1076"/>
      <pc:docMkLst>
        <pc:docMk/>
      </pc:docMkLst>
      <pc:sldChg chg="modSp">
        <pc:chgData name="박재현" userId="S::20171613@o365.hanbat.ac.kr::89efb0c4-459d-4034-9133-5baeac78c636" providerId="AD" clId="Web-{DB258940-EFB6-436E-B9E2-4DD98D2462D7}" dt="2022-06-10T04:26:36.418" v="1" actId="1076"/>
        <pc:sldMkLst>
          <pc:docMk/>
          <pc:sldMk cId="267896063" sldId="265"/>
        </pc:sldMkLst>
        <pc:spChg chg="mod">
          <ac:chgData name="박재현" userId="S::20171613@o365.hanbat.ac.kr::89efb0c4-459d-4034-9133-5baeac78c636" providerId="AD" clId="Web-{DB258940-EFB6-436E-B9E2-4DD98D2462D7}" dt="2022-06-10T04:26:36.418" v="1" actId="1076"/>
          <ac:spMkLst>
            <pc:docMk/>
            <pc:sldMk cId="267896063" sldId="265"/>
            <ac:spMk id="18" creationId="{3E954A74-6B1E-C291-8F3A-25288C20BEA7}"/>
          </ac:spMkLst>
        </pc:spChg>
      </pc:sldChg>
    </pc:docChg>
  </pc:docChgLst>
  <pc:docChgLst>
    <pc:chgData name="백승진" userId="5236f67c-6c6f-48d4-9f52-48712f2a3b32" providerId="ADAL" clId="{230E5B62-F4E6-4214-A2F6-08CE07BAB80F}"/>
    <pc:docChg chg="undo custSel modSld">
      <pc:chgData name="백승진" userId="5236f67c-6c6f-48d4-9f52-48712f2a3b32" providerId="ADAL" clId="{230E5B62-F4E6-4214-A2F6-08CE07BAB80F}" dt="2022-06-07T12:49:50.317" v="119"/>
      <pc:docMkLst>
        <pc:docMk/>
      </pc:docMkLst>
      <pc:sldChg chg="modNotesTx">
        <pc:chgData name="백승진" userId="5236f67c-6c6f-48d4-9f52-48712f2a3b32" providerId="ADAL" clId="{230E5B62-F4E6-4214-A2F6-08CE07BAB80F}" dt="2022-06-07T05:48:20.798" v="0" actId="20577"/>
        <pc:sldMkLst>
          <pc:docMk/>
          <pc:sldMk cId="0" sldId="256"/>
        </pc:sldMkLst>
      </pc:sldChg>
      <pc:sldChg chg="modSp mod modNotesTx">
        <pc:chgData name="백승진" userId="5236f67c-6c6f-48d4-9f52-48712f2a3b32" providerId="ADAL" clId="{230E5B62-F4E6-4214-A2F6-08CE07BAB80F}" dt="2022-06-07T12:35:12.094" v="61"/>
        <pc:sldMkLst>
          <pc:docMk/>
          <pc:sldMk cId="0" sldId="257"/>
        </pc:sldMkLst>
        <pc:spChg chg="mod">
          <ac:chgData name="백승진" userId="5236f67c-6c6f-48d4-9f52-48712f2a3b32" providerId="ADAL" clId="{230E5B62-F4E6-4214-A2F6-08CE07BAB80F}" dt="2022-06-07T12:35:12.094" v="61"/>
          <ac:spMkLst>
            <pc:docMk/>
            <pc:sldMk cId="0" sldId="257"/>
            <ac:spMk id="104" creationId="{00000000-0000-0000-0000-000000000000}"/>
          </ac:spMkLst>
        </pc:spChg>
      </pc:sldChg>
      <pc:sldChg chg="modNotesTx">
        <pc:chgData name="백승진" userId="5236f67c-6c6f-48d4-9f52-48712f2a3b32" providerId="ADAL" clId="{230E5B62-F4E6-4214-A2F6-08CE07BAB80F}" dt="2022-06-07T12:36:17.836" v="62"/>
        <pc:sldMkLst>
          <pc:docMk/>
          <pc:sldMk cId="0" sldId="258"/>
        </pc:sldMkLst>
      </pc:sldChg>
      <pc:sldChg chg="modNotesTx">
        <pc:chgData name="백승진" userId="5236f67c-6c6f-48d4-9f52-48712f2a3b32" providerId="ADAL" clId="{230E5B62-F4E6-4214-A2F6-08CE07BAB80F}" dt="2022-06-07T05:48:25.390" v="3" actId="20577"/>
        <pc:sldMkLst>
          <pc:docMk/>
          <pc:sldMk cId="1142659132" sldId="261"/>
        </pc:sldMkLst>
      </pc:sldChg>
      <pc:sldChg chg="modNotesTx">
        <pc:chgData name="백승진" userId="5236f67c-6c6f-48d4-9f52-48712f2a3b32" providerId="ADAL" clId="{230E5B62-F4E6-4214-A2F6-08CE07BAB80F}" dt="2022-06-07T05:48:27.105" v="4" actId="20577"/>
        <pc:sldMkLst>
          <pc:docMk/>
          <pc:sldMk cId="3952557873" sldId="262"/>
        </pc:sldMkLst>
      </pc:sldChg>
      <pc:sldChg chg="modNotesTx">
        <pc:chgData name="백승진" userId="5236f67c-6c6f-48d4-9f52-48712f2a3b32" providerId="ADAL" clId="{230E5B62-F4E6-4214-A2F6-08CE07BAB80F}" dt="2022-06-07T12:36:25.149" v="63"/>
        <pc:sldMkLst>
          <pc:docMk/>
          <pc:sldMk cId="3279241943" sldId="263"/>
        </pc:sldMkLst>
      </pc:sldChg>
      <pc:sldChg chg="modNotesTx">
        <pc:chgData name="백승진" userId="5236f67c-6c6f-48d4-9f52-48712f2a3b32" providerId="ADAL" clId="{230E5B62-F4E6-4214-A2F6-08CE07BAB80F}" dt="2022-06-07T05:48:39.577" v="9" actId="20577"/>
        <pc:sldMkLst>
          <pc:docMk/>
          <pc:sldMk cId="2138361" sldId="264"/>
        </pc:sldMkLst>
      </pc:sldChg>
      <pc:sldChg chg="modNotesTx">
        <pc:chgData name="백승진" userId="5236f67c-6c6f-48d4-9f52-48712f2a3b32" providerId="ADAL" clId="{230E5B62-F4E6-4214-A2F6-08CE07BAB80F}" dt="2022-06-07T12:36:44.090" v="66"/>
        <pc:sldMkLst>
          <pc:docMk/>
          <pc:sldMk cId="267896063" sldId="265"/>
        </pc:sldMkLst>
      </pc:sldChg>
      <pc:sldChg chg="modNotesTx">
        <pc:chgData name="백승진" userId="5236f67c-6c6f-48d4-9f52-48712f2a3b32" providerId="ADAL" clId="{230E5B62-F4E6-4214-A2F6-08CE07BAB80F}" dt="2022-06-07T05:48:48.963" v="14" actId="20577"/>
        <pc:sldMkLst>
          <pc:docMk/>
          <pc:sldMk cId="1789665296" sldId="266"/>
        </pc:sldMkLst>
      </pc:sldChg>
      <pc:sldChg chg="modAnim modNotesTx">
        <pc:chgData name="백승진" userId="5236f67c-6c6f-48d4-9f52-48712f2a3b32" providerId="ADAL" clId="{230E5B62-F4E6-4214-A2F6-08CE07BAB80F}" dt="2022-06-07T12:48:44.433" v="115" actId="20577"/>
        <pc:sldMkLst>
          <pc:docMk/>
          <pc:sldMk cId="0" sldId="267"/>
        </pc:sldMkLst>
      </pc:sldChg>
      <pc:sldChg chg="modNotesTx">
        <pc:chgData name="백승진" userId="5236f67c-6c6f-48d4-9f52-48712f2a3b32" providerId="ADAL" clId="{230E5B62-F4E6-4214-A2F6-08CE07BAB80F}" dt="2022-06-07T05:48:50.759" v="15" actId="20577"/>
        <pc:sldMkLst>
          <pc:docMk/>
          <pc:sldMk cId="2472253294" sldId="269"/>
        </pc:sldMkLst>
      </pc:sldChg>
      <pc:sldChg chg="modNotesTx">
        <pc:chgData name="백승진" userId="5236f67c-6c6f-48d4-9f52-48712f2a3b32" providerId="ADAL" clId="{230E5B62-F4E6-4214-A2F6-08CE07BAB80F}" dt="2022-06-07T12:49:29.340" v="117"/>
        <pc:sldMkLst>
          <pc:docMk/>
          <pc:sldMk cId="1258541043" sldId="271"/>
        </pc:sldMkLst>
      </pc:sldChg>
      <pc:sldChg chg="modNotesTx">
        <pc:chgData name="백승진" userId="5236f67c-6c6f-48d4-9f52-48712f2a3b32" providerId="ADAL" clId="{230E5B62-F4E6-4214-A2F6-08CE07BAB80F}" dt="2022-06-07T12:49:37.615" v="118"/>
        <pc:sldMkLst>
          <pc:docMk/>
          <pc:sldMk cId="197465956" sldId="272"/>
        </pc:sldMkLst>
      </pc:sldChg>
      <pc:sldChg chg="modNotesTx">
        <pc:chgData name="백승진" userId="5236f67c-6c6f-48d4-9f52-48712f2a3b32" providerId="ADAL" clId="{230E5B62-F4E6-4214-A2F6-08CE07BAB80F}" dt="2022-06-07T12:37:01.785" v="67"/>
        <pc:sldMkLst>
          <pc:docMk/>
          <pc:sldMk cId="392390857" sldId="274"/>
        </pc:sldMkLst>
      </pc:sldChg>
      <pc:sldChg chg="modNotesTx">
        <pc:chgData name="백승진" userId="5236f67c-6c6f-48d4-9f52-48712f2a3b32" providerId="ADAL" clId="{230E5B62-F4E6-4214-A2F6-08CE07BAB80F}" dt="2022-06-07T12:49:50.317" v="119"/>
        <pc:sldMkLst>
          <pc:docMk/>
          <pc:sldMk cId="1922157425" sldId="275"/>
        </pc:sldMkLst>
      </pc:sldChg>
      <pc:sldChg chg="modNotesTx">
        <pc:chgData name="백승진" userId="5236f67c-6c6f-48d4-9f52-48712f2a3b32" providerId="ADAL" clId="{230E5B62-F4E6-4214-A2F6-08CE07BAB80F}" dt="2022-06-07T12:36:32.547" v="64"/>
        <pc:sldMkLst>
          <pc:docMk/>
          <pc:sldMk cId="736311854" sldId="276"/>
        </pc:sldMkLst>
      </pc:sldChg>
      <pc:sldChg chg="modNotesTx">
        <pc:chgData name="백승진" userId="5236f67c-6c6f-48d4-9f52-48712f2a3b32" providerId="ADAL" clId="{230E5B62-F4E6-4214-A2F6-08CE07BAB80F}" dt="2022-06-07T12:39:30.091" v="69"/>
        <pc:sldMkLst>
          <pc:docMk/>
          <pc:sldMk cId="3484691311" sldId="277"/>
        </pc:sldMkLst>
      </pc:sldChg>
      <pc:sldChg chg="modNotesTx">
        <pc:chgData name="백승진" userId="5236f67c-6c6f-48d4-9f52-48712f2a3b32" providerId="ADAL" clId="{230E5B62-F4E6-4214-A2F6-08CE07BAB80F}" dt="2022-06-07T05:48:45.528" v="12" actId="20577"/>
        <pc:sldMkLst>
          <pc:docMk/>
          <pc:sldMk cId="384367110" sldId="278"/>
        </pc:sldMkLst>
      </pc:sldChg>
      <pc:sldChg chg="modNotesTx">
        <pc:chgData name="백승진" userId="5236f67c-6c6f-48d4-9f52-48712f2a3b32" providerId="ADAL" clId="{230E5B62-F4E6-4214-A2F6-08CE07BAB80F}" dt="2022-06-07T12:36:38.084" v="65"/>
        <pc:sldMkLst>
          <pc:docMk/>
          <pc:sldMk cId="1278912275" sldId="279"/>
        </pc:sldMkLst>
      </pc:sldChg>
      <pc:sldChg chg="modNotesTx">
        <pc:chgData name="백승진" userId="5236f67c-6c6f-48d4-9f52-48712f2a3b32" providerId="ADAL" clId="{230E5B62-F4E6-4214-A2F6-08CE07BAB80F}" dt="2022-06-07T05:48:58.498" v="19" actId="20577"/>
        <pc:sldMkLst>
          <pc:docMk/>
          <pc:sldMk cId="3552259768" sldId="281"/>
        </pc:sldMkLst>
      </pc:sldChg>
      <pc:sldChg chg="modSp mod modNotesTx">
        <pc:chgData name="백승진" userId="5236f67c-6c6f-48d4-9f52-48712f2a3b32" providerId="ADAL" clId="{230E5B62-F4E6-4214-A2F6-08CE07BAB80F}" dt="2022-06-07T12:49:16.967" v="116"/>
        <pc:sldMkLst>
          <pc:docMk/>
          <pc:sldMk cId="815917811" sldId="284"/>
        </pc:sldMkLst>
        <pc:spChg chg="mod">
          <ac:chgData name="백승진" userId="5236f67c-6c6f-48d4-9f52-48712f2a3b32" providerId="ADAL" clId="{230E5B62-F4E6-4214-A2F6-08CE07BAB80F}" dt="2022-06-07T12:09:50.910" v="36" actId="20577"/>
          <ac:spMkLst>
            <pc:docMk/>
            <pc:sldMk cId="815917811" sldId="284"/>
            <ac:spMk id="102" creationId="{2CC9494A-4900-4B9D-8CFB-036A052E00FD}"/>
          </ac:spMkLst>
        </pc:spChg>
      </pc:sldChg>
    </pc:docChg>
  </pc:docChgLst>
  <pc:docChgLst>
    <pc:chgData name="황순규" userId="3f42a855-f32e-40ff-b661-dda5e545f1ce" providerId="ADAL" clId="{6AAF2D0F-ACBD-4DEC-9663-9963EA19D665}"/>
    <pc:docChg chg="undo custSel addSld delSld modSld">
      <pc:chgData name="황순규" userId="3f42a855-f32e-40ff-b661-dda5e545f1ce" providerId="ADAL" clId="{6AAF2D0F-ACBD-4DEC-9663-9963EA19D665}" dt="2022-06-28T13:49:50.565" v="31"/>
      <pc:docMkLst>
        <pc:docMk/>
      </pc:docMkLst>
      <pc:sldChg chg="addSp delSp modSp add del mod">
        <pc:chgData name="황순규" userId="3f42a855-f32e-40ff-b661-dda5e545f1ce" providerId="ADAL" clId="{6AAF2D0F-ACBD-4DEC-9663-9963EA19D665}" dt="2022-06-28T13:49:50.565" v="31"/>
        <pc:sldMkLst>
          <pc:docMk/>
          <pc:sldMk cId="1258541043" sldId="271"/>
        </pc:sldMkLst>
        <pc:spChg chg="mod">
          <ac:chgData name="황순규" userId="3f42a855-f32e-40ff-b661-dda5e545f1ce" providerId="ADAL" clId="{6AAF2D0F-ACBD-4DEC-9663-9963EA19D665}" dt="2022-06-28T13:49:47.654" v="25"/>
          <ac:spMkLst>
            <pc:docMk/>
            <pc:sldMk cId="1258541043" sldId="271"/>
            <ac:spMk id="8" creationId="{14D28E42-D721-08AB-5CCF-C8721FA11769}"/>
          </ac:spMkLst>
        </pc:spChg>
        <pc:grpChg chg="add del">
          <ac:chgData name="황순규" userId="3f42a855-f32e-40ff-b661-dda5e545f1ce" providerId="ADAL" clId="{6AAF2D0F-ACBD-4DEC-9663-9963EA19D665}" dt="2022-06-28T13:49:49.726" v="30" actId="478"/>
          <ac:grpSpMkLst>
            <pc:docMk/>
            <pc:sldMk cId="1258541043" sldId="271"/>
            <ac:grpSpMk id="2" creationId="{80594183-0BF8-9600-0470-9281A9FF841A}"/>
          </ac:grpSpMkLst>
        </pc:grpChg>
        <pc:picChg chg="add del mod">
          <ac:chgData name="황순규" userId="3f42a855-f32e-40ff-b661-dda5e545f1ce" providerId="ADAL" clId="{6AAF2D0F-ACBD-4DEC-9663-9963EA19D665}" dt="2022-06-28T13:49:50.565" v="31"/>
          <ac:picMkLst>
            <pc:docMk/>
            <pc:sldMk cId="1258541043" sldId="271"/>
            <ac:picMk id="4" creationId="{F866EC27-DED3-5034-CBF1-C23DEA34B592}"/>
          </ac:picMkLst>
        </pc:picChg>
      </pc:sldChg>
      <pc:sldChg chg="add del">
        <pc:chgData name="황순규" userId="3f42a855-f32e-40ff-b661-dda5e545f1ce" providerId="ADAL" clId="{6AAF2D0F-ACBD-4DEC-9663-9963EA19D665}" dt="2022-06-28T13:49:45.742" v="20" actId="47"/>
        <pc:sldMkLst>
          <pc:docMk/>
          <pc:sldMk cId="197465956" sldId="272"/>
        </pc:sldMkLst>
      </pc:sldChg>
      <pc:sldChg chg="add del">
        <pc:chgData name="황순규" userId="3f42a855-f32e-40ff-b661-dda5e545f1ce" providerId="ADAL" clId="{6AAF2D0F-ACBD-4DEC-9663-9963EA19D665}" dt="2022-06-28T13:49:45.463" v="19" actId="47"/>
        <pc:sldMkLst>
          <pc:docMk/>
          <pc:sldMk cId="1922157425" sldId="275"/>
        </pc:sldMkLst>
      </pc:sldChg>
      <pc:sldChg chg="add del">
        <pc:chgData name="황순규" userId="3f42a855-f32e-40ff-b661-dda5e545f1ce" providerId="ADAL" clId="{6AAF2D0F-ACBD-4DEC-9663-9963EA19D665}" dt="2022-06-28T13:49:45.021" v="18" actId="47"/>
        <pc:sldMkLst>
          <pc:docMk/>
          <pc:sldMk cId="3552259768" sldId="281"/>
        </pc:sldMkLst>
      </pc:sldChg>
    </pc:docChg>
  </pc:docChgLst>
  <pc:docChgLst>
    <pc:chgData name="백승진" userId="5236f67c-6c6f-48d4-9f52-48712f2a3b32" providerId="ADAL" clId="{B10D71F2-2951-47E5-BC36-E24BA71729CA}"/>
    <pc:docChg chg="modSld">
      <pc:chgData name="백승진" userId="5236f67c-6c6f-48d4-9f52-48712f2a3b32" providerId="ADAL" clId="{B10D71F2-2951-47E5-BC36-E24BA71729CA}" dt="2022-06-06T16:36:44.230" v="177" actId="1036"/>
      <pc:docMkLst>
        <pc:docMk/>
      </pc:docMkLst>
      <pc:sldChg chg="modNotesTx">
        <pc:chgData name="백승진" userId="5236f67c-6c6f-48d4-9f52-48712f2a3b32" providerId="ADAL" clId="{B10D71F2-2951-47E5-BC36-E24BA71729CA}" dt="2022-06-06T16:34:01.242" v="3" actId="20577"/>
        <pc:sldMkLst>
          <pc:docMk/>
          <pc:sldMk cId="0" sldId="267"/>
        </pc:sldMkLst>
      </pc:sldChg>
      <pc:sldChg chg="modSp mod">
        <pc:chgData name="백승진" userId="5236f67c-6c6f-48d4-9f52-48712f2a3b32" providerId="ADAL" clId="{B10D71F2-2951-47E5-BC36-E24BA71729CA}" dt="2022-06-06T16:36:44.230" v="177" actId="1036"/>
        <pc:sldMkLst>
          <pc:docMk/>
          <pc:sldMk cId="197465956" sldId="272"/>
        </pc:sldMkLst>
        <pc:spChg chg="mod">
          <ac:chgData name="백승진" userId="5236f67c-6c6f-48d4-9f52-48712f2a3b32" providerId="ADAL" clId="{B10D71F2-2951-47E5-BC36-E24BA71729CA}" dt="2022-06-06T16:36:41.114" v="168" actId="20577"/>
          <ac:spMkLst>
            <pc:docMk/>
            <pc:sldMk cId="197465956" sldId="272"/>
            <ac:spMk id="4" creationId="{00000000-0000-0000-0000-000000000000}"/>
          </ac:spMkLst>
        </pc:spChg>
        <pc:picChg chg="mod">
          <ac:chgData name="백승진" userId="5236f67c-6c6f-48d4-9f52-48712f2a3b32" providerId="ADAL" clId="{B10D71F2-2951-47E5-BC36-E24BA71729CA}" dt="2022-06-06T16:36:44.230" v="177" actId="1036"/>
          <ac:picMkLst>
            <pc:docMk/>
            <pc:sldMk cId="197465956" sldId="272"/>
            <ac:picMk id="9" creationId="{C04E187E-05E4-4DC4-93B0-D042126D52C0}"/>
          </ac:picMkLst>
        </pc:picChg>
      </pc:sldChg>
      <pc:sldChg chg="modSp mod">
        <pc:chgData name="백승진" userId="5236f67c-6c6f-48d4-9f52-48712f2a3b32" providerId="ADAL" clId="{B10D71F2-2951-47E5-BC36-E24BA71729CA}" dt="2022-06-06T16:35:01.297" v="15" actId="20577"/>
        <pc:sldMkLst>
          <pc:docMk/>
          <pc:sldMk cId="736311854" sldId="276"/>
        </pc:sldMkLst>
        <pc:spChg chg="mod">
          <ac:chgData name="백승진" userId="5236f67c-6c6f-48d4-9f52-48712f2a3b32" providerId="ADAL" clId="{B10D71F2-2951-47E5-BC36-E24BA71729CA}" dt="2022-06-06T16:35:01.297" v="15" actId="20577"/>
          <ac:spMkLst>
            <pc:docMk/>
            <pc:sldMk cId="736311854" sldId="276"/>
            <ac:spMk id="59" creationId="{F5955128-1AA7-0154-3442-04E1E540A2A4}"/>
          </ac:spMkLst>
        </pc:spChg>
      </pc:sldChg>
      <pc:sldChg chg="modSp mod">
        <pc:chgData name="백승진" userId="5236f67c-6c6f-48d4-9f52-48712f2a3b32" providerId="ADAL" clId="{B10D71F2-2951-47E5-BC36-E24BA71729CA}" dt="2022-06-06T16:35:26.475" v="62"/>
        <pc:sldMkLst>
          <pc:docMk/>
          <pc:sldMk cId="1278912275" sldId="279"/>
        </pc:sldMkLst>
        <pc:spChg chg="mod">
          <ac:chgData name="백승진" userId="5236f67c-6c6f-48d4-9f52-48712f2a3b32" providerId="ADAL" clId="{B10D71F2-2951-47E5-BC36-E24BA71729CA}" dt="2022-06-06T16:35:26.475" v="62"/>
          <ac:spMkLst>
            <pc:docMk/>
            <pc:sldMk cId="1278912275" sldId="279"/>
            <ac:spMk id="14" creationId="{D0361ED6-DCFE-B783-BC38-4388DA11DF6B}"/>
          </ac:spMkLst>
        </pc:spChg>
      </pc:sldChg>
    </pc:docChg>
  </pc:docChgLst>
  <pc:docChgLst>
    <pc:chgData name="황순규" userId="3f42a855-f32e-40ff-b661-dda5e545f1ce" providerId="ADAL" clId="{AD726401-10E7-4B19-89FC-521539213FB4}"/>
    <pc:docChg chg="undo custSel modSld modMainMaster">
      <pc:chgData name="황순규" userId="3f42a855-f32e-40ff-b661-dda5e545f1ce" providerId="ADAL" clId="{AD726401-10E7-4B19-89FC-521539213FB4}" dt="2022-06-07T14:17:28.629" v="94" actId="478"/>
      <pc:docMkLst>
        <pc:docMk/>
      </pc:docMkLst>
      <pc:sldChg chg="delSp modSp mod">
        <pc:chgData name="황순규" userId="3f42a855-f32e-40ff-b661-dda5e545f1ce" providerId="ADAL" clId="{AD726401-10E7-4B19-89FC-521539213FB4}" dt="2022-06-07T14:15:50.924" v="54" actId="20577"/>
        <pc:sldMkLst>
          <pc:docMk/>
          <pc:sldMk cId="0" sldId="256"/>
        </pc:sldMkLst>
        <pc:spChg chg="del mod">
          <ac:chgData name="황순규" userId="3f42a855-f32e-40ff-b661-dda5e545f1ce" providerId="ADAL" clId="{AD726401-10E7-4B19-89FC-521539213FB4}" dt="2022-06-07T14:10:33.484" v="2"/>
          <ac:spMkLst>
            <pc:docMk/>
            <pc:sldMk cId="0" sldId="256"/>
            <ac:spMk id="2" creationId="{3B8A8B17-5BD5-31DB-1815-2B8E44208C7C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0" sldId="256"/>
            <ac:spMk id="3" creationId="{FCB5D89B-C675-FFD3-F831-CCACC0131196}"/>
          </ac:spMkLst>
        </pc:spChg>
        <pc:spChg chg="del mod">
          <ac:chgData name="황순규" userId="3f42a855-f32e-40ff-b661-dda5e545f1ce" providerId="ADAL" clId="{AD726401-10E7-4B19-89FC-521539213FB4}" dt="2022-06-07T14:14:11.701" v="18"/>
          <ac:spMkLst>
            <pc:docMk/>
            <pc:sldMk cId="0" sldId="256"/>
            <ac:spMk id="4" creationId="{D36395F5-06E1-66D0-6E75-E198528B599B}"/>
          </ac:spMkLst>
        </pc:spChg>
        <pc:spChg chg="mod">
          <ac:chgData name="황순규" userId="3f42a855-f32e-40ff-b661-dda5e545f1ce" providerId="ADAL" clId="{AD726401-10E7-4B19-89FC-521539213FB4}" dt="2022-06-07T14:15:50.924" v="54" actId="20577"/>
          <ac:spMkLst>
            <pc:docMk/>
            <pc:sldMk cId="0" sldId="256"/>
            <ac:spMk id="92" creationId="{00000000-0000-0000-0000-000000000000}"/>
          </ac:spMkLst>
        </pc:spChg>
      </pc:sldChg>
      <pc:sldChg chg="delSp modSp mod">
        <pc:chgData name="황순규" userId="3f42a855-f32e-40ff-b661-dda5e545f1ce" providerId="ADAL" clId="{AD726401-10E7-4B19-89FC-521539213FB4}" dt="2022-06-07T14:14:11.701" v="18"/>
        <pc:sldMkLst>
          <pc:docMk/>
          <pc:sldMk cId="0" sldId="257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0" sldId="257"/>
            <ac:spMk id="3" creationId="{860C48E9-08C6-A2EB-DDE1-AE36E1F7AFFC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0" sldId="257"/>
            <ac:spMk id="4" creationId="{DCDA9139-EAD5-28FB-3562-A98585C5D6B3}"/>
          </ac:spMkLst>
        </pc:spChg>
        <pc:spChg chg="del mod">
          <ac:chgData name="황순규" userId="3f42a855-f32e-40ff-b661-dda5e545f1ce" providerId="ADAL" clId="{AD726401-10E7-4B19-89FC-521539213FB4}" dt="2022-06-07T14:14:11.701" v="18"/>
          <ac:spMkLst>
            <pc:docMk/>
            <pc:sldMk cId="0" sldId="257"/>
            <ac:spMk id="5" creationId="{2BFC4AB4-F283-817D-A2D4-524BF2AD071B}"/>
          </ac:spMkLst>
        </pc:spChg>
      </pc:sldChg>
      <pc:sldChg chg="addSp delSp modSp">
        <pc:chgData name="황순규" userId="3f42a855-f32e-40ff-b661-dda5e545f1ce" providerId="ADAL" clId="{AD726401-10E7-4B19-89FC-521539213FB4}" dt="2022-06-07T14:14:14.930" v="19"/>
        <pc:sldMkLst>
          <pc:docMk/>
          <pc:sldMk cId="0" sldId="258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0" sldId="258"/>
            <ac:spMk id="2" creationId="{CC39BDC7-ECDD-3605-BCB7-E9BB3609D1F7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0" sldId="258"/>
            <ac:spMk id="5" creationId="{240AB27F-A6C8-3BA6-5FF8-7AD3035C2D24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0" sldId="258"/>
            <ac:spMk id="6" creationId="{D73E655A-1380-0D6D-4ADB-7A4835189954}"/>
          </ac:spMkLst>
        </pc:spChg>
        <pc:spChg chg="add mod">
          <ac:chgData name="황순규" userId="3f42a855-f32e-40ff-b661-dda5e545f1ce" providerId="ADAL" clId="{AD726401-10E7-4B19-89FC-521539213FB4}" dt="2022-06-07T14:14:14.930" v="19"/>
          <ac:spMkLst>
            <pc:docMk/>
            <pc:sldMk cId="0" sldId="258"/>
            <ac:spMk id="32" creationId="{4C42E4DA-6198-A83E-8F7D-A037462EF48E}"/>
          </ac:spMkLst>
        </pc:spChg>
      </pc:sldChg>
      <pc:sldChg chg="delSp">
        <pc:chgData name="황순규" userId="3f42a855-f32e-40ff-b661-dda5e545f1ce" providerId="ADAL" clId="{AD726401-10E7-4B19-89FC-521539213FB4}" dt="2022-06-07T14:14:11.701" v="18"/>
        <pc:sldMkLst>
          <pc:docMk/>
          <pc:sldMk cId="0" sldId="259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0" sldId="259"/>
            <ac:spMk id="2" creationId="{144B258A-1E37-7284-29C4-EA58031EE2D5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0" sldId="259"/>
            <ac:spMk id="3" creationId="{FE320F80-BBCA-4DFC-43AB-8C24A71CBA15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0" sldId="259"/>
            <ac:spMk id="4" creationId="{66C02720-1B2A-9183-CA96-620C4CDD8FAC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4:21.031" v="21" actId="20577"/>
        <pc:sldMkLst>
          <pc:docMk/>
          <pc:sldMk cId="3279241943" sldId="263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3279241943" sldId="263"/>
            <ac:spMk id="2" creationId="{C7525C9F-621F-166F-2899-65B0D5727979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3279241943" sldId="263"/>
            <ac:spMk id="3" creationId="{D7E5B172-ACFC-F74B-8101-086CDE57A79E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3279241943" sldId="263"/>
            <ac:spMk id="4" creationId="{04AD5941-F670-F32E-D7E9-E769939D2004}"/>
          </ac:spMkLst>
        </pc:spChg>
        <pc:spChg chg="add mod">
          <ac:chgData name="황순규" userId="3f42a855-f32e-40ff-b661-dda5e545f1ce" providerId="ADAL" clId="{AD726401-10E7-4B19-89FC-521539213FB4}" dt="2022-06-07T14:14:21.031" v="21" actId="20577"/>
          <ac:spMkLst>
            <pc:docMk/>
            <pc:sldMk cId="3279241943" sldId="263"/>
            <ac:spMk id="18" creationId="{A9117C13-E976-7791-5276-FBBE75D0FD02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4:40.603" v="28" actId="20577"/>
        <pc:sldMkLst>
          <pc:docMk/>
          <pc:sldMk cId="267896063" sldId="265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267896063" sldId="265"/>
            <ac:spMk id="2" creationId="{E749C07B-8FB9-E40F-CB3C-971AA0BA0ECF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267896063" sldId="265"/>
            <ac:spMk id="6" creationId="{2D696DC1-9E1D-9B56-5911-300B68B1D397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267896063" sldId="265"/>
            <ac:spMk id="8" creationId="{91ABE6A3-7468-929A-02B0-84EBDE945FD4}"/>
          </ac:spMkLst>
        </pc:spChg>
        <pc:spChg chg="add mod">
          <ac:chgData name="황순규" userId="3f42a855-f32e-40ff-b661-dda5e545f1ce" providerId="ADAL" clId="{AD726401-10E7-4B19-89FC-521539213FB4}" dt="2022-06-07T14:14:40.603" v="28" actId="20577"/>
          <ac:spMkLst>
            <pc:docMk/>
            <pc:sldMk cId="267896063" sldId="265"/>
            <ac:spMk id="18" creationId="{3E954A74-6B1E-C291-8F3A-25288C20BEA7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06.377" v="41" actId="20577"/>
        <pc:sldMkLst>
          <pc:docMk/>
          <pc:sldMk cId="1789665296" sldId="266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1789665296" sldId="266"/>
            <ac:spMk id="2" creationId="{7F2AAC95-12D7-FEEA-FB56-9EA1DAD0287C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1789665296" sldId="266"/>
            <ac:spMk id="4" creationId="{99D3746F-CA4A-4A6E-0BF1-39825A0ACBD0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1789665296" sldId="266"/>
            <ac:spMk id="5" creationId="{6BA15166-ED1B-273D-6BDD-700C7EC92EBC}"/>
          </ac:spMkLst>
        </pc:spChg>
        <pc:spChg chg="add mod">
          <ac:chgData name="황순규" userId="3f42a855-f32e-40ff-b661-dda5e545f1ce" providerId="ADAL" clId="{AD726401-10E7-4B19-89FC-521539213FB4}" dt="2022-06-07T14:15:06.377" v="41" actId="20577"/>
          <ac:spMkLst>
            <pc:docMk/>
            <pc:sldMk cId="1789665296" sldId="266"/>
            <ac:spMk id="10" creationId="{3B0F5B3F-1F1E-BF51-724A-0A091961F4B7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4:54.976" v="36" actId="20577"/>
        <pc:sldMkLst>
          <pc:docMk/>
          <pc:sldMk cId="0" sldId="267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0" sldId="267"/>
            <ac:spMk id="2" creationId="{71AA4393-AA9B-5BE2-31ED-F1BFFB40797A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0" sldId="267"/>
            <ac:spMk id="5" creationId="{B3522378-AF53-5D2D-C35C-70DDC2F25B06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0" sldId="267"/>
            <ac:spMk id="6" creationId="{F00417BC-CA2B-67AA-7A6B-FCD0CF048FE6}"/>
          </ac:spMkLst>
        </pc:spChg>
        <pc:spChg chg="add mod">
          <ac:chgData name="황순규" userId="3f42a855-f32e-40ff-b661-dda5e545f1ce" providerId="ADAL" clId="{AD726401-10E7-4B19-89FC-521539213FB4}" dt="2022-06-07T14:14:54.976" v="36" actId="20577"/>
          <ac:spMkLst>
            <pc:docMk/>
            <pc:sldMk cId="0" sldId="267"/>
            <ac:spMk id="49" creationId="{CE1C821A-89FE-94D1-0E2F-22CA3E5BFD92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10.358" v="43" actId="20577"/>
        <pc:sldMkLst>
          <pc:docMk/>
          <pc:sldMk cId="2472253294" sldId="269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2472253294" sldId="269"/>
            <ac:spMk id="2" creationId="{E2B43B0A-759A-DB21-B647-884927EF985A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2472253294" sldId="269"/>
            <ac:spMk id="3" creationId="{2EF9E920-3B3C-E612-BB14-F84EEE51E7EC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2472253294" sldId="269"/>
            <ac:spMk id="5" creationId="{6A1379DD-B71D-54D7-D3D5-D4C0D3837E49}"/>
          </ac:spMkLst>
        </pc:spChg>
        <pc:spChg chg="add mod">
          <ac:chgData name="황순규" userId="3f42a855-f32e-40ff-b661-dda5e545f1ce" providerId="ADAL" clId="{AD726401-10E7-4B19-89FC-521539213FB4}" dt="2022-06-07T14:15:10.358" v="43" actId="20577"/>
          <ac:spMkLst>
            <pc:docMk/>
            <pc:sldMk cId="2472253294" sldId="269"/>
            <ac:spMk id="10" creationId="{6A9BD95B-B4D1-3218-BCE8-A0F861A09F55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17.401" v="47" actId="20577"/>
        <pc:sldMkLst>
          <pc:docMk/>
          <pc:sldMk cId="1258541043" sldId="271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1258541043" sldId="271"/>
            <ac:spMk id="3" creationId="{BC99BB00-BF39-F97C-E377-98FBEF04740B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1258541043" sldId="271"/>
            <ac:spMk id="4" creationId="{A6073D71-DEB5-4E65-4B62-E0C6645E6578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1258541043" sldId="271"/>
            <ac:spMk id="5" creationId="{94DB4D2E-D2AB-9DB7-A23E-FE37DE5E9F62}"/>
          </ac:spMkLst>
        </pc:spChg>
        <pc:spChg chg="add mod">
          <ac:chgData name="황순규" userId="3f42a855-f32e-40ff-b661-dda5e545f1ce" providerId="ADAL" clId="{AD726401-10E7-4B19-89FC-521539213FB4}" dt="2022-06-07T14:15:17.401" v="47" actId="20577"/>
          <ac:spMkLst>
            <pc:docMk/>
            <pc:sldMk cId="1258541043" sldId="271"/>
            <ac:spMk id="32" creationId="{51073400-FC39-6C41-248C-52A91AC48533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21.630" v="49" actId="20577"/>
        <pc:sldMkLst>
          <pc:docMk/>
          <pc:sldMk cId="197465956" sldId="272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197465956" sldId="272"/>
            <ac:spMk id="2" creationId="{66219F75-F870-068B-15E9-38BFE82713FE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197465956" sldId="272"/>
            <ac:spMk id="3" creationId="{4515E8D5-2D62-F317-7989-131FAA836CB7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197465956" sldId="272"/>
            <ac:spMk id="5" creationId="{660868C5-5B96-BF18-B5C4-67E196149BE1}"/>
          </ac:spMkLst>
        </pc:spChg>
        <pc:spChg chg="add mod">
          <ac:chgData name="황순규" userId="3f42a855-f32e-40ff-b661-dda5e545f1ce" providerId="ADAL" clId="{AD726401-10E7-4B19-89FC-521539213FB4}" dt="2022-06-07T14:15:21.630" v="49" actId="20577"/>
          <ac:spMkLst>
            <pc:docMk/>
            <pc:sldMk cId="197465956" sldId="272"/>
            <ac:spMk id="11" creationId="{93A477AF-FB89-3C54-A50D-3B4B07524067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4:43.976" v="30" actId="20577"/>
        <pc:sldMkLst>
          <pc:docMk/>
          <pc:sldMk cId="392390857" sldId="274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392390857" sldId="274"/>
            <ac:spMk id="2" creationId="{B07D03BB-6B9E-A88F-5A53-CB7410BAC6EC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392390857" sldId="274"/>
            <ac:spMk id="3" creationId="{513E902F-E734-2BAF-0328-4D9F8410926D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392390857" sldId="274"/>
            <ac:spMk id="4" creationId="{F76EA2F7-F905-D8A7-4AA9-74E655FF1173}"/>
          </ac:spMkLst>
        </pc:spChg>
        <pc:spChg chg="add mod">
          <ac:chgData name="황순규" userId="3f42a855-f32e-40ff-b661-dda5e545f1ce" providerId="ADAL" clId="{AD726401-10E7-4B19-89FC-521539213FB4}" dt="2022-06-07T14:14:43.976" v="30" actId="20577"/>
          <ac:spMkLst>
            <pc:docMk/>
            <pc:sldMk cId="392390857" sldId="274"/>
            <ac:spMk id="30" creationId="{2D19DD50-38BB-740F-9D05-9F9C454E196F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25.247" v="51" actId="20577"/>
        <pc:sldMkLst>
          <pc:docMk/>
          <pc:sldMk cId="1922157425" sldId="275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1922157425" sldId="275"/>
            <ac:spMk id="3" creationId="{9FFDEF55-648D-0838-1FAF-35C6D833BE1D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1922157425" sldId="275"/>
            <ac:spMk id="4" creationId="{FAACE51C-63D3-107C-973D-8CC07E1F14C9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1922157425" sldId="275"/>
            <ac:spMk id="5" creationId="{F2CDE2A9-9E01-898B-3A3C-9F67193455A1}"/>
          </ac:spMkLst>
        </pc:spChg>
        <pc:spChg chg="add mod">
          <ac:chgData name="황순규" userId="3f42a855-f32e-40ff-b661-dda5e545f1ce" providerId="ADAL" clId="{AD726401-10E7-4B19-89FC-521539213FB4}" dt="2022-06-07T14:15:25.247" v="51" actId="20577"/>
          <ac:spMkLst>
            <pc:docMk/>
            <pc:sldMk cId="1922157425" sldId="275"/>
            <ac:spMk id="13" creationId="{DBD1BABB-023D-91F1-E669-06D9E387DA33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4:24.593" v="23" actId="20577"/>
        <pc:sldMkLst>
          <pc:docMk/>
          <pc:sldMk cId="736311854" sldId="276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736311854" sldId="276"/>
            <ac:spMk id="2" creationId="{88BB6232-4142-2547-74BA-378D2F82E110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736311854" sldId="276"/>
            <ac:spMk id="3" creationId="{9203B829-C266-DB21-180A-772695CC3B20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736311854" sldId="276"/>
            <ac:spMk id="4" creationId="{155F0EF6-48A7-4D8F-A35B-67C7B06D23FA}"/>
          </ac:spMkLst>
        </pc:spChg>
        <pc:spChg chg="add mod">
          <ac:chgData name="황순규" userId="3f42a855-f32e-40ff-b661-dda5e545f1ce" providerId="ADAL" clId="{AD726401-10E7-4B19-89FC-521539213FB4}" dt="2022-06-07T14:14:24.593" v="23" actId="20577"/>
          <ac:spMkLst>
            <pc:docMk/>
            <pc:sldMk cId="736311854" sldId="276"/>
            <ac:spMk id="15" creationId="{63D8BC44-5DDB-F30D-FA42-C9011EBFC1B3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6:28.195" v="70" actId="20577"/>
        <pc:sldMkLst>
          <pc:docMk/>
          <pc:sldMk cId="3484691311" sldId="277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3484691311" sldId="277"/>
            <ac:spMk id="2" creationId="{48466E19-1F68-59EA-40D8-01785A6890A2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3484691311" sldId="277"/>
            <ac:spMk id="3" creationId="{8D2D24CE-0795-82E2-ED2D-321EB8A0B847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3484691311" sldId="277"/>
            <ac:spMk id="5" creationId="{37FFA214-2704-4BEE-9F8C-2E39230900F8}"/>
          </ac:spMkLst>
        </pc:spChg>
        <pc:spChg chg="mod">
          <ac:chgData name="황순규" userId="3f42a855-f32e-40ff-b661-dda5e545f1ce" providerId="ADAL" clId="{AD726401-10E7-4B19-89FC-521539213FB4}" dt="2022-06-07T14:16:28.195" v="70" actId="20577"/>
          <ac:spMkLst>
            <pc:docMk/>
            <pc:sldMk cId="3484691311" sldId="277"/>
            <ac:spMk id="19" creationId="{78F2759B-911E-2922-4C22-E09225CB953F}"/>
          </ac:spMkLst>
        </pc:spChg>
        <pc:spChg chg="add mod">
          <ac:chgData name="황순규" userId="3f42a855-f32e-40ff-b661-dda5e545f1ce" providerId="ADAL" clId="{AD726401-10E7-4B19-89FC-521539213FB4}" dt="2022-06-07T14:14:47.923" v="32" actId="20577"/>
          <ac:spMkLst>
            <pc:docMk/>
            <pc:sldMk cId="3484691311" sldId="277"/>
            <ac:spMk id="34" creationId="{77AD19C6-78C1-9598-5395-636C2427D2DE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7:28.629" v="94" actId="478"/>
        <pc:sldMkLst>
          <pc:docMk/>
          <pc:sldMk cId="384367110" sldId="278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384367110" sldId="278"/>
            <ac:spMk id="2" creationId="{1B768578-5E86-6FA5-42CC-6121C26FA2C2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384367110" sldId="278"/>
            <ac:spMk id="4" creationId="{D311F19F-3A4F-4087-8EB5-F8541AC14CBE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384367110" sldId="278"/>
            <ac:spMk id="5" creationId="{B5B93635-482D-349D-4D10-2D85841CF5D5}"/>
          </ac:spMkLst>
        </pc:spChg>
        <pc:spChg chg="add mod">
          <ac:chgData name="황순규" userId="3f42a855-f32e-40ff-b661-dda5e545f1ce" providerId="ADAL" clId="{AD726401-10E7-4B19-89FC-521539213FB4}" dt="2022-06-07T14:14:51.379" v="34" actId="20577"/>
          <ac:spMkLst>
            <pc:docMk/>
            <pc:sldMk cId="384367110" sldId="278"/>
            <ac:spMk id="13" creationId="{9BB2F2CD-1F52-9176-46BA-25CD9F5A5570}"/>
          </ac:spMkLst>
        </pc:spChg>
        <pc:spChg chg="add del mod">
          <ac:chgData name="황순규" userId="3f42a855-f32e-40ff-b661-dda5e545f1ce" providerId="ADAL" clId="{AD726401-10E7-4B19-89FC-521539213FB4}" dt="2022-06-07T14:16:50.371" v="84" actId="478"/>
          <ac:spMkLst>
            <pc:docMk/>
            <pc:sldMk cId="384367110" sldId="278"/>
            <ac:spMk id="14" creationId="{E42A8762-2B80-0236-26D8-FBEC1962816E}"/>
          </ac:spMkLst>
        </pc:spChg>
        <pc:spChg chg="add del mod">
          <ac:chgData name="황순규" userId="3f42a855-f32e-40ff-b661-dda5e545f1ce" providerId="ADAL" clId="{AD726401-10E7-4B19-89FC-521539213FB4}" dt="2022-06-07T14:17:28.629" v="94" actId="478"/>
          <ac:spMkLst>
            <pc:docMk/>
            <pc:sldMk cId="384367110" sldId="278"/>
            <ac:spMk id="15" creationId="{22B2D453-4912-E284-E924-D0B9A60816DD}"/>
          </ac:spMkLst>
        </pc:spChg>
        <pc:spChg chg="mod">
          <ac:chgData name="황순규" userId="3f42a855-f32e-40ff-b661-dda5e545f1ce" providerId="ADAL" clId="{AD726401-10E7-4B19-89FC-521539213FB4}" dt="2022-06-07T14:17:25.690" v="93" actId="1036"/>
          <ac:spMkLst>
            <pc:docMk/>
            <pc:sldMk cId="384367110" sldId="278"/>
            <ac:spMk id="19" creationId="{78F2759B-911E-2922-4C22-E09225CB953F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4:30.716" v="26" actId="20577"/>
        <pc:sldMkLst>
          <pc:docMk/>
          <pc:sldMk cId="1278912275" sldId="279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1278912275" sldId="279"/>
            <ac:spMk id="3" creationId="{25F3214F-9359-AADB-468D-1D37F5307394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1278912275" sldId="279"/>
            <ac:spMk id="5" creationId="{90F05359-1BA7-8548-A01F-9AE5AF405F9A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1278912275" sldId="279"/>
            <ac:spMk id="6" creationId="{2F0D4320-1FD5-9675-562C-8A395711A89A}"/>
          </ac:spMkLst>
        </pc:spChg>
        <pc:spChg chg="add mod">
          <ac:chgData name="황순규" userId="3f42a855-f32e-40ff-b661-dda5e545f1ce" providerId="ADAL" clId="{AD726401-10E7-4B19-89FC-521539213FB4}" dt="2022-06-07T14:14:30.716" v="26" actId="20577"/>
          <ac:spMkLst>
            <pc:docMk/>
            <pc:sldMk cId="1278912275" sldId="279"/>
            <ac:spMk id="15" creationId="{A1A13C5C-E5D2-FA51-E018-4C61392B4BB1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29.551" v="53" actId="20577"/>
        <pc:sldMkLst>
          <pc:docMk/>
          <pc:sldMk cId="3552259768" sldId="281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3552259768" sldId="281"/>
            <ac:spMk id="2" creationId="{30999629-0A4D-B116-9B1C-85593FC713E7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3552259768" sldId="281"/>
            <ac:spMk id="4" creationId="{ACAB8D3F-BFC6-4887-E1D4-101589B2485A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3552259768" sldId="281"/>
            <ac:spMk id="5" creationId="{27BDC99F-E6E4-EA87-AAC9-1FDC86D57C09}"/>
          </ac:spMkLst>
        </pc:spChg>
        <pc:spChg chg="add mod">
          <ac:chgData name="황순규" userId="3f42a855-f32e-40ff-b661-dda5e545f1ce" providerId="ADAL" clId="{AD726401-10E7-4B19-89FC-521539213FB4}" dt="2022-06-07T14:15:29.551" v="53" actId="20577"/>
          <ac:spMkLst>
            <pc:docMk/>
            <pc:sldMk cId="3552259768" sldId="281"/>
            <ac:spMk id="63" creationId="{28EAC007-39CD-10A5-22E9-E008DD61732C}"/>
          </ac:spMkLst>
        </pc:spChg>
      </pc:sldChg>
      <pc:sldChg chg="addSp delSp modSp mod">
        <pc:chgData name="황순규" userId="3f42a855-f32e-40ff-b661-dda5e545f1ce" providerId="ADAL" clId="{AD726401-10E7-4B19-89FC-521539213FB4}" dt="2022-06-07T14:15:14.626" v="45" actId="20577"/>
        <pc:sldMkLst>
          <pc:docMk/>
          <pc:sldMk cId="815917811" sldId="284"/>
        </pc:sldMkLst>
        <pc:spChg chg="del">
          <ac:chgData name="황순규" userId="3f42a855-f32e-40ff-b661-dda5e545f1ce" providerId="ADAL" clId="{AD726401-10E7-4B19-89FC-521539213FB4}" dt="2022-06-07T14:10:33.484" v="2"/>
          <ac:spMkLst>
            <pc:docMk/>
            <pc:sldMk cId="815917811" sldId="284"/>
            <ac:spMk id="2" creationId="{37C2B40B-B654-DBB6-FA60-3EF5B47E12E2}"/>
          </ac:spMkLst>
        </pc:spChg>
        <pc:spChg chg="del">
          <ac:chgData name="황순규" userId="3f42a855-f32e-40ff-b661-dda5e545f1ce" providerId="ADAL" clId="{AD726401-10E7-4B19-89FC-521539213FB4}" dt="2022-06-07T14:11:26.340" v="3"/>
          <ac:spMkLst>
            <pc:docMk/>
            <pc:sldMk cId="815917811" sldId="284"/>
            <ac:spMk id="3" creationId="{E931E03F-B5DF-0883-E88D-9552A56DA9DE}"/>
          </ac:spMkLst>
        </pc:spChg>
        <pc:spChg chg="del">
          <ac:chgData name="황순규" userId="3f42a855-f32e-40ff-b661-dda5e545f1ce" providerId="ADAL" clId="{AD726401-10E7-4B19-89FC-521539213FB4}" dt="2022-06-07T14:14:11.701" v="18"/>
          <ac:spMkLst>
            <pc:docMk/>
            <pc:sldMk cId="815917811" sldId="284"/>
            <ac:spMk id="4" creationId="{017CABBA-002C-BF11-1FE2-BE14CE6624CB}"/>
          </ac:spMkLst>
        </pc:spChg>
        <pc:spChg chg="add mod">
          <ac:chgData name="황순규" userId="3f42a855-f32e-40ff-b661-dda5e545f1ce" providerId="ADAL" clId="{AD726401-10E7-4B19-89FC-521539213FB4}" dt="2022-06-07T14:15:14.626" v="45" actId="20577"/>
          <ac:spMkLst>
            <pc:docMk/>
            <pc:sldMk cId="815917811" sldId="284"/>
            <ac:spMk id="10" creationId="{AF10CC04-A2BE-7DF3-D51C-275821A75EC7}"/>
          </ac:spMkLst>
        </pc:spChg>
      </pc:sldChg>
      <pc:sldMasterChg chg="modSldLayout">
        <pc:chgData name="황순규" userId="3f42a855-f32e-40ff-b661-dda5e545f1ce" providerId="ADAL" clId="{AD726401-10E7-4B19-89FC-521539213FB4}" dt="2022-06-07T14:12:37.548" v="9" actId="403"/>
        <pc:sldMasterMkLst>
          <pc:docMk/>
          <pc:sldMasterMk cId="0" sldId="2147483648"/>
        </pc:sldMasterMkLst>
        <pc:sldLayoutChg chg="modSp">
          <pc:chgData name="황순규" userId="3f42a855-f32e-40ff-b661-dda5e545f1ce" providerId="ADAL" clId="{AD726401-10E7-4B19-89FC-521539213FB4}" dt="2022-06-07T14:12:37.548" v="9" actId="403"/>
          <pc:sldLayoutMkLst>
            <pc:docMk/>
            <pc:sldMasterMk cId="0" sldId="2147483648"/>
            <pc:sldLayoutMk cId="0" sldId="2147483649"/>
          </pc:sldLayoutMkLst>
          <pc:spChg chg="mod">
            <ac:chgData name="황순규" userId="3f42a855-f32e-40ff-b661-dda5e545f1ce" providerId="ADAL" clId="{AD726401-10E7-4B19-89FC-521539213FB4}" dt="2022-06-07T14:12:37.548" v="9" actId="403"/>
            <ac:spMkLst>
              <pc:docMk/>
              <pc:sldMasterMk cId="0" sldId="2147483648"/>
              <pc:sldLayoutMk cId="0" sldId="2147483649"/>
              <ac:spMk id="2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A4A44C-D509-B35D-BB4B-CD9C1CE2F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9B0ED4-AFC4-F127-C132-99624F2FE7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9B0B3-0A22-4002-83CE-8C91EC2BC141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34822-07EB-1002-BDCA-1F2576EEA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EBD701-A331-CBE3-F931-03C56410BB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AB151-9B5D-4D1B-B30E-F7C116A31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0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66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4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43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023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데이터셋에 따른 모델 선정 및 하이퍼파라미터최적화와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엣지컴퓨팅 환경에서 연합학습을 이용한 전력사용량 예측 모델 개발을 목표로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캡스톤디자인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진행할 예정입니다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37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224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0379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0982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87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688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475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54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49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05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800350" y="1562100"/>
            <a:ext cx="12687300" cy="3636049"/>
            <a:chOff x="533400" y="1856320"/>
            <a:chExt cx="12687300" cy="3636049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533400" y="1856320"/>
              <a:ext cx="12687300" cy="2554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0" b="0" i="0" u="none" strike="noStrike" cap="none" dirty="0" err="1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엣지</a:t>
              </a:r>
              <a:r>
                <a:rPr lang="ko-KR" sz="8000" b="0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컴퓨팅 환경에서 </a:t>
              </a:r>
              <a:endParaRPr sz="8000" b="0" i="0" u="none" strike="noStrike" cap="none" dirty="0">
                <a:solidFill>
                  <a:srgbClr val="4B455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0" b="0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연합 학습 응용 시스템 개발</a:t>
              </a:r>
              <a:endParaRPr sz="18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440" y="4702119"/>
              <a:ext cx="10201220" cy="328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"/>
            <p:cNvSpPr txBox="1"/>
            <p:nvPr/>
          </p:nvSpPr>
          <p:spPr>
            <a:xfrm>
              <a:off x="3945275" y="5030669"/>
              <a:ext cx="586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 err="1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캡스톤</a:t>
              </a:r>
              <a:r>
                <a:rPr lang="ko-KR" sz="2400" b="1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ko-KR" sz="2400" b="1" i="0" u="none" strike="noStrike" cap="none" dirty="0" err="1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디자인Ⅰ</a:t>
              </a:r>
              <a:r>
                <a:rPr lang="ko-KR" sz="2400" b="1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ko-KR" sz="2400" b="1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최종</a:t>
              </a:r>
              <a:r>
                <a:rPr lang="ko-KR" sz="2400" b="1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발표 2022.0</a:t>
              </a:r>
              <a:r>
                <a:rPr lang="ko-KR" sz="2400" b="1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6</a:t>
              </a:r>
              <a:r>
                <a:rPr lang="ko-KR" sz="2400" b="1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.</a:t>
              </a:r>
              <a:r>
                <a:rPr lang="ko-KR" sz="2400" b="1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08</a:t>
              </a:r>
              <a:r>
                <a:rPr lang="en-US" altLang="ko-KR" sz="2400" b="1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  <a:r>
                <a:rPr lang="ko-KR" sz="2400" b="1" i="0" u="none" strike="noStrike" cap="none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(수)</a:t>
              </a:r>
              <a:endParaRPr sz="16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aphicFrame>
        <p:nvGraphicFramePr>
          <p:cNvPr id="93" name="Google Shape;93;p1"/>
          <p:cNvGraphicFramePr/>
          <p:nvPr>
            <p:extLst>
              <p:ext uri="{D42A27DB-BD31-4B8C-83A1-F6EECF244321}">
                <p14:modId xmlns:p14="http://schemas.microsoft.com/office/powerpoint/2010/main" val="3885023780"/>
              </p:ext>
            </p:extLst>
          </p:nvPr>
        </p:nvGraphicFramePr>
        <p:xfrm>
          <a:off x="11430000" y="6667500"/>
          <a:ext cx="6324600" cy="1981200"/>
        </p:xfrm>
        <a:graphic>
          <a:graphicData uri="http://schemas.openxmlformats.org/drawingml/2006/table">
            <a:tbl>
              <a:tblPr firstRow="1" bandRow="1">
                <a:noFill/>
                <a:tableStyleId>{B521D50A-778D-41B7-86F9-7281F59E9580}</a:tableStyleId>
              </a:tblPr>
              <a:tblGrid>
                <a:gridCol w="18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26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지도교수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김태훈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4B455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4B455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52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팀원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백승진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박재현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 dirty="0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황순규</a:t>
                      </a:r>
                      <a:endParaRPr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2860783" cy="1204673"/>
            <a:chOff x="618149" y="1"/>
            <a:chExt cx="1286078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3" y="298656"/>
              <a:ext cx="11326959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연합 학습 프레임워크 개발 </a:t>
              </a:r>
              <a:r>
                <a:rPr lang="en-US" altLang="ko-KR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(3/3)</a:t>
              </a: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F2759B-911E-2922-4C22-E09225CB953F}"/>
              </a:ext>
            </a:extLst>
          </p:cNvPr>
          <p:cNvSpPr txBox="1"/>
          <p:nvPr/>
        </p:nvSpPr>
        <p:spPr>
          <a:xfrm>
            <a:off x="1252970" y="1515559"/>
            <a:ext cx="14190229" cy="2406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4000" dirty="0">
                <a:latin typeface="Noto Sans KR Medium" panose="020B0600000000000000" charset="-127"/>
                <a:ea typeface="Noto Sans KR Medium" panose="020B0600000000000000" charset="-127"/>
              </a:rPr>
              <a:t>MNIST</a:t>
            </a:r>
            <a:r>
              <a:rPr lang="ko-KR" altLang="en-US" sz="4000" dirty="0">
                <a:latin typeface="Noto Sans KR Medium" panose="020B0600000000000000" charset="-127"/>
                <a:ea typeface="Noto Sans KR Medium" panose="020B0600000000000000" charset="-127"/>
              </a:rPr>
              <a:t>를 이용한 연합학습 성능 비교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1260000" lvl="8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기존 인공지능 학습 방법 성능에 근접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1260000" lvl="8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소켓 통신에  많은 시간을 소요한 관계로 추후 다른 데이터와 모델 실험 예정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8DEF4C-A498-9F32-10E3-FF671FB09C37}"/>
              </a:ext>
            </a:extLst>
          </p:cNvPr>
          <p:cNvGrpSpPr/>
          <p:nvPr/>
        </p:nvGrpSpPr>
        <p:grpSpPr>
          <a:xfrm>
            <a:off x="1207763" y="4589658"/>
            <a:ext cx="15795243" cy="4779884"/>
            <a:chOff x="0" y="3884295"/>
            <a:chExt cx="17074427" cy="5400000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92E4664-E583-9D38-E1A3-95BE726ED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038" y="3884295"/>
              <a:ext cx="8079389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026A07F8-57C6-6715-0A6E-D83885703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4295"/>
              <a:ext cx="7957895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9BB2F2CD-1F52-9176-46BA-25CD9F5A55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6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1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ABFC73-A4EC-AAF5-FC2D-66B0E4B044EC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E05916-8953-0BDE-1A5B-406CF0A9A64C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3-3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7" name="Google Shape;111;p14">
              <a:extLst>
                <a:ext uri="{FF2B5EF4-FFF2-40B4-BE49-F238E27FC236}">
                  <a16:creationId xmlns:a16="http://schemas.microsoft.com/office/drawing/2014/main" id="{32C421C0-0A90-7BC4-1111-1B1D00370EE3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자원 모니터링 대시보드</a:t>
              </a:r>
            </a:p>
          </p:txBody>
        </p:sp>
      </p:grpSp>
      <p:sp>
        <p:nvSpPr>
          <p:cNvPr id="181" name="Google Shape;181;p20"/>
          <p:cNvSpPr/>
          <p:nvPr/>
        </p:nvSpPr>
        <p:spPr>
          <a:xfrm>
            <a:off x="1249182" y="1919520"/>
            <a:ext cx="15764822" cy="7923121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182;p20">
            <a:extLst>
              <a:ext uri="{FF2B5EF4-FFF2-40B4-BE49-F238E27FC236}">
                <a16:creationId xmlns:a16="http://schemas.microsoft.com/office/drawing/2014/main" id="{9E622022-3A3C-0CB1-DBFE-68A60A11A51F}"/>
              </a:ext>
            </a:extLst>
          </p:cNvPr>
          <p:cNvSpPr/>
          <p:nvPr/>
        </p:nvSpPr>
        <p:spPr>
          <a:xfrm>
            <a:off x="2503873" y="3204834"/>
            <a:ext cx="4706507" cy="45019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9638" y="1251939"/>
            <a:ext cx="1228724" cy="1201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63;p20">
            <a:extLst>
              <a:ext uri="{FF2B5EF4-FFF2-40B4-BE49-F238E27FC236}">
                <a16:creationId xmlns:a16="http://schemas.microsoft.com/office/drawing/2014/main" id="{CD392FA7-CD7E-1F31-C0BD-9E6170DCE5CC}"/>
              </a:ext>
            </a:extLst>
          </p:cNvPr>
          <p:cNvSpPr/>
          <p:nvPr/>
        </p:nvSpPr>
        <p:spPr>
          <a:xfrm>
            <a:off x="2730743" y="3596856"/>
            <a:ext cx="1912773" cy="39729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Telegraf.conf</a:t>
            </a:r>
            <a:endParaRPr sz="1800" b="1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23" name="Google Shape;163;p20">
            <a:extLst>
              <a:ext uri="{FF2B5EF4-FFF2-40B4-BE49-F238E27FC236}">
                <a16:creationId xmlns:a16="http://schemas.microsoft.com/office/drawing/2014/main" id="{11D4C902-3B62-5FAB-6256-9C2F75E8D6AD}"/>
              </a:ext>
            </a:extLst>
          </p:cNvPr>
          <p:cNvSpPr/>
          <p:nvPr/>
        </p:nvSpPr>
        <p:spPr>
          <a:xfrm>
            <a:off x="4970561" y="3596856"/>
            <a:ext cx="1912773" cy="39729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Compose.yml</a:t>
            </a:r>
            <a:endParaRPr sz="1800" b="1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24" name="Google Shape;197;p20">
            <a:extLst>
              <a:ext uri="{FF2B5EF4-FFF2-40B4-BE49-F238E27FC236}">
                <a16:creationId xmlns:a16="http://schemas.microsoft.com/office/drawing/2014/main" id="{3C0A1C7D-0FB7-59E5-2738-6BA49F52E901}"/>
              </a:ext>
            </a:extLst>
          </p:cNvPr>
          <p:cNvSpPr/>
          <p:nvPr/>
        </p:nvSpPr>
        <p:spPr>
          <a:xfrm>
            <a:off x="12325985" y="3204962"/>
            <a:ext cx="2705107" cy="17266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97;p20">
            <a:extLst>
              <a:ext uri="{FF2B5EF4-FFF2-40B4-BE49-F238E27FC236}">
                <a16:creationId xmlns:a16="http://schemas.microsoft.com/office/drawing/2014/main" id="{6FE56D19-1A3D-4E94-BAF8-9A5915B076C3}"/>
              </a:ext>
            </a:extLst>
          </p:cNvPr>
          <p:cNvSpPr/>
          <p:nvPr/>
        </p:nvSpPr>
        <p:spPr>
          <a:xfrm>
            <a:off x="12325984" y="6206166"/>
            <a:ext cx="2705107" cy="172663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211;p20">
            <a:extLst>
              <a:ext uri="{FF2B5EF4-FFF2-40B4-BE49-F238E27FC236}">
                <a16:creationId xmlns:a16="http://schemas.microsoft.com/office/drawing/2014/main" id="{70D069F5-AD8E-2270-256F-654D5961AB2D}"/>
              </a:ext>
            </a:extLst>
          </p:cNvPr>
          <p:cNvSpPr txBox="1"/>
          <p:nvPr/>
        </p:nvSpPr>
        <p:spPr>
          <a:xfrm>
            <a:off x="8052828" y="2206977"/>
            <a:ext cx="218234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Docker Swarm</a:t>
            </a:r>
            <a:endParaRPr sz="2000" b="1"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2BDC53-320E-CD18-9417-698E9EAE5CA2}"/>
              </a:ext>
            </a:extLst>
          </p:cNvPr>
          <p:cNvSpPr/>
          <p:nvPr/>
        </p:nvSpPr>
        <p:spPr>
          <a:xfrm>
            <a:off x="3947854" y="2818406"/>
            <a:ext cx="1695236" cy="525114"/>
          </a:xfrm>
          <a:prstGeom prst="roundRect">
            <a:avLst/>
          </a:prstGeom>
          <a:solidFill>
            <a:srgbClr val="4B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Server</a:t>
            </a:r>
            <a:endParaRPr lang="ko-KR" altLang="en-US" sz="24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A03BE443-185D-C1D4-9B2E-CCC87A56C018}"/>
              </a:ext>
            </a:extLst>
          </p:cNvPr>
          <p:cNvSpPr/>
          <p:nvPr/>
        </p:nvSpPr>
        <p:spPr>
          <a:xfrm>
            <a:off x="13098591" y="2834511"/>
            <a:ext cx="1159891" cy="525114"/>
          </a:xfrm>
          <a:prstGeom prst="roundRect">
            <a:avLst/>
          </a:prstGeom>
          <a:solidFill>
            <a:srgbClr val="4B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Node</a:t>
            </a:r>
            <a:endParaRPr lang="ko-KR" altLang="en-US" sz="24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72D98A09-CFA8-B6A5-0377-5DEC4B8229BD}"/>
              </a:ext>
            </a:extLst>
          </p:cNvPr>
          <p:cNvSpPr/>
          <p:nvPr/>
        </p:nvSpPr>
        <p:spPr>
          <a:xfrm>
            <a:off x="13098591" y="5846587"/>
            <a:ext cx="1159891" cy="525114"/>
          </a:xfrm>
          <a:prstGeom prst="roundRect">
            <a:avLst/>
          </a:prstGeom>
          <a:solidFill>
            <a:srgbClr val="4B4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Node</a:t>
            </a:r>
            <a:endParaRPr lang="ko-KR" altLang="en-US" sz="24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7AC6E45-0201-0867-5C92-D7DEFBD0F3DF}"/>
              </a:ext>
            </a:extLst>
          </p:cNvPr>
          <p:cNvSpPr/>
          <p:nvPr/>
        </p:nvSpPr>
        <p:spPr>
          <a:xfrm>
            <a:off x="8529638" y="4705436"/>
            <a:ext cx="2075380" cy="1500730"/>
          </a:xfrm>
          <a:prstGeom prst="rightArrow">
            <a:avLst>
              <a:gd name="adj1" fmla="val 50000"/>
              <a:gd name="adj2" fmla="val 59586"/>
            </a:avLst>
          </a:prstGeom>
          <a:solidFill>
            <a:srgbClr val="4B45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Deploy</a:t>
            </a:r>
            <a:endParaRPr lang="ko-KR" altLang="en-US" sz="2800" b="1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415654-A7C0-AE65-A2A9-96480FF35C87}"/>
              </a:ext>
            </a:extLst>
          </p:cNvPr>
          <p:cNvGrpSpPr/>
          <p:nvPr/>
        </p:nvGrpSpPr>
        <p:grpSpPr>
          <a:xfrm>
            <a:off x="12955007" y="3627787"/>
            <a:ext cx="1447057" cy="859238"/>
            <a:chOff x="13001225" y="3795505"/>
            <a:chExt cx="1447057" cy="859238"/>
          </a:xfrm>
        </p:grpSpPr>
        <p:sp>
          <p:nvSpPr>
            <p:cNvPr id="136" name="Google Shape;205;p20">
              <a:extLst>
                <a:ext uri="{FF2B5EF4-FFF2-40B4-BE49-F238E27FC236}">
                  <a16:creationId xmlns:a16="http://schemas.microsoft.com/office/drawing/2014/main" id="{DD977F95-08AD-E0F9-DE88-554D24BFF6FD}"/>
                </a:ext>
              </a:extLst>
            </p:cNvPr>
            <p:cNvSpPr/>
            <p:nvPr/>
          </p:nvSpPr>
          <p:spPr>
            <a:xfrm>
              <a:off x="13001225" y="3928540"/>
              <a:ext cx="1447057" cy="726203"/>
            </a:xfrm>
            <a:prstGeom prst="roundRect">
              <a:avLst>
                <a:gd name="adj" fmla="val 16667"/>
              </a:avLst>
            </a:pr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206;p20">
              <a:extLst>
                <a:ext uri="{FF2B5EF4-FFF2-40B4-BE49-F238E27FC236}">
                  <a16:creationId xmlns:a16="http://schemas.microsoft.com/office/drawing/2014/main" id="{93C5D65E-FE25-5ACA-E235-5E7364A8873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54106" y="4099095"/>
              <a:ext cx="541293" cy="471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C211545-5FD0-7A3B-3C9E-A8BA6DEDA5DD}"/>
                </a:ext>
              </a:extLst>
            </p:cNvPr>
            <p:cNvSpPr/>
            <p:nvPr/>
          </p:nvSpPr>
          <p:spPr>
            <a:xfrm>
              <a:off x="13346130" y="3795505"/>
              <a:ext cx="791110" cy="21993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telegraf</a:t>
              </a:r>
              <a:endParaRPr lang="ko-KR" altLang="en-US" sz="120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92088EA-4760-3704-E56B-738B78379FF4}"/>
              </a:ext>
            </a:extLst>
          </p:cNvPr>
          <p:cNvGrpSpPr/>
          <p:nvPr/>
        </p:nvGrpSpPr>
        <p:grpSpPr>
          <a:xfrm>
            <a:off x="13018156" y="6639863"/>
            <a:ext cx="1447057" cy="859238"/>
            <a:chOff x="13001225" y="3795505"/>
            <a:chExt cx="1447057" cy="859238"/>
          </a:xfrm>
        </p:grpSpPr>
        <p:sp>
          <p:nvSpPr>
            <p:cNvPr id="141" name="Google Shape;205;p20">
              <a:extLst>
                <a:ext uri="{FF2B5EF4-FFF2-40B4-BE49-F238E27FC236}">
                  <a16:creationId xmlns:a16="http://schemas.microsoft.com/office/drawing/2014/main" id="{0022F762-2271-240F-8D02-28E2C735AC0D}"/>
                </a:ext>
              </a:extLst>
            </p:cNvPr>
            <p:cNvSpPr/>
            <p:nvPr/>
          </p:nvSpPr>
          <p:spPr>
            <a:xfrm>
              <a:off x="13001225" y="3928540"/>
              <a:ext cx="1447057" cy="726203"/>
            </a:xfrm>
            <a:prstGeom prst="roundRect">
              <a:avLst>
                <a:gd name="adj" fmla="val 16667"/>
              </a:avLst>
            </a:pr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" name="Google Shape;206;p20">
              <a:extLst>
                <a:ext uri="{FF2B5EF4-FFF2-40B4-BE49-F238E27FC236}">
                  <a16:creationId xmlns:a16="http://schemas.microsoft.com/office/drawing/2014/main" id="{FDA827E1-0682-0F3D-32FE-BAAC8FCBF6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54106" y="4099095"/>
              <a:ext cx="541293" cy="471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391BFE0E-C5B1-6FDC-69DC-BD5B6CFC5D4C}"/>
                </a:ext>
              </a:extLst>
            </p:cNvPr>
            <p:cNvSpPr/>
            <p:nvPr/>
          </p:nvSpPr>
          <p:spPr>
            <a:xfrm>
              <a:off x="13346130" y="3795505"/>
              <a:ext cx="791110" cy="21993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telegraf</a:t>
              </a:r>
              <a:endParaRPr lang="ko-KR" altLang="en-US" sz="120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EEFDB0-DDBF-E1BA-0B9B-7E7715FD4B30}"/>
              </a:ext>
            </a:extLst>
          </p:cNvPr>
          <p:cNvGrpSpPr/>
          <p:nvPr/>
        </p:nvGrpSpPr>
        <p:grpSpPr>
          <a:xfrm>
            <a:off x="5159145" y="5119388"/>
            <a:ext cx="1724189" cy="1150570"/>
            <a:chOff x="2875449" y="5055596"/>
            <a:chExt cx="1724189" cy="115057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9E72480-5F3C-3115-5EDB-31284D5657BB}"/>
                </a:ext>
              </a:extLst>
            </p:cNvPr>
            <p:cNvGrpSpPr/>
            <p:nvPr/>
          </p:nvGrpSpPr>
          <p:grpSpPr>
            <a:xfrm>
              <a:off x="2875449" y="5189678"/>
              <a:ext cx="1724189" cy="1016488"/>
              <a:chOff x="2858181" y="5114429"/>
              <a:chExt cx="1447058" cy="726203"/>
            </a:xfrm>
          </p:grpSpPr>
          <p:sp>
            <p:nvSpPr>
              <p:cNvPr id="144" name="Google Shape;185;p20">
                <a:extLst>
                  <a:ext uri="{FF2B5EF4-FFF2-40B4-BE49-F238E27FC236}">
                    <a16:creationId xmlns:a16="http://schemas.microsoft.com/office/drawing/2014/main" id="{15A5FACC-72E4-84AC-862D-91338E26462F}"/>
                  </a:ext>
                </a:extLst>
              </p:cNvPr>
              <p:cNvSpPr/>
              <p:nvPr/>
            </p:nvSpPr>
            <p:spPr>
              <a:xfrm>
                <a:off x="2858181" y="5114429"/>
                <a:ext cx="1447058" cy="726203"/>
              </a:xfrm>
              <a:prstGeom prst="roundRect">
                <a:avLst>
                  <a:gd name="adj" fmla="val 16667"/>
                </a:avLst>
              </a:pr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5" name="Google Shape;186;p20">
                <a:extLst>
                  <a:ext uri="{FF2B5EF4-FFF2-40B4-BE49-F238E27FC236}">
                    <a16:creationId xmlns:a16="http://schemas.microsoft.com/office/drawing/2014/main" id="{73489BF8-66E1-BF12-5F8D-E7A3ABBFB24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66839" y="5429100"/>
                <a:ext cx="1308877" cy="3930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87;p20">
                <a:extLst>
                  <a:ext uri="{FF2B5EF4-FFF2-40B4-BE49-F238E27FC236}">
                    <a16:creationId xmlns:a16="http://schemas.microsoft.com/office/drawing/2014/main" id="{9BE3B0A5-D75E-A40B-007B-73D531DB473F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500319" y="5316098"/>
                <a:ext cx="241918" cy="22600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1B9689BC-1580-C34D-116B-ABAAAD3F73D0}"/>
                </a:ext>
              </a:extLst>
            </p:cNvPr>
            <p:cNvSpPr/>
            <p:nvPr/>
          </p:nvSpPr>
          <p:spPr>
            <a:xfrm>
              <a:off x="3389133" y="5055596"/>
              <a:ext cx="791110" cy="21993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influxDB</a:t>
              </a:r>
              <a:endParaRPr lang="ko-KR" altLang="en-US" sz="110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36F881-CEAA-4C27-2405-861FBC67083A}"/>
              </a:ext>
            </a:extLst>
          </p:cNvPr>
          <p:cNvGrpSpPr/>
          <p:nvPr/>
        </p:nvGrpSpPr>
        <p:grpSpPr>
          <a:xfrm>
            <a:off x="2828626" y="5143500"/>
            <a:ext cx="1724190" cy="1126458"/>
            <a:chOff x="5063393" y="5079705"/>
            <a:chExt cx="1724190" cy="112645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76B9342-73C3-8E67-0000-F1EFBE3BFCA6}"/>
                </a:ext>
              </a:extLst>
            </p:cNvPr>
            <p:cNvGrpSpPr/>
            <p:nvPr/>
          </p:nvGrpSpPr>
          <p:grpSpPr>
            <a:xfrm>
              <a:off x="5063393" y="5189675"/>
              <a:ext cx="1724190" cy="1016488"/>
              <a:chOff x="5390533" y="5102995"/>
              <a:chExt cx="1447058" cy="726203"/>
            </a:xfrm>
          </p:grpSpPr>
          <p:sp>
            <p:nvSpPr>
              <p:cNvPr id="147" name="Google Shape;189;p20">
                <a:extLst>
                  <a:ext uri="{FF2B5EF4-FFF2-40B4-BE49-F238E27FC236}">
                    <a16:creationId xmlns:a16="http://schemas.microsoft.com/office/drawing/2014/main" id="{D039E0FF-70FD-4687-A8DF-77F464EF49BC}"/>
                  </a:ext>
                </a:extLst>
              </p:cNvPr>
              <p:cNvSpPr/>
              <p:nvPr/>
            </p:nvSpPr>
            <p:spPr>
              <a:xfrm>
                <a:off x="5390533" y="5102995"/>
                <a:ext cx="1447058" cy="726203"/>
              </a:xfrm>
              <a:prstGeom prst="roundRect">
                <a:avLst>
                  <a:gd name="adj" fmla="val 16667"/>
                </a:avLst>
              </a:pr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8" name="Google Shape;190;p20">
                <a:extLst>
                  <a:ext uri="{FF2B5EF4-FFF2-40B4-BE49-F238E27FC236}">
                    <a16:creationId xmlns:a16="http://schemas.microsoft.com/office/drawing/2014/main" id="{42C457A4-08BC-C85E-12E1-13DFBA4A139D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955349" y="5326032"/>
                <a:ext cx="317426" cy="302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859BCBDE-83FA-1EDB-FBFD-483C9B9944D5}"/>
                </a:ext>
              </a:extLst>
            </p:cNvPr>
            <p:cNvSpPr/>
            <p:nvPr/>
          </p:nvSpPr>
          <p:spPr>
            <a:xfrm>
              <a:off x="5529933" y="5079705"/>
              <a:ext cx="791110" cy="21993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Grafana</a:t>
              </a:r>
              <a:endParaRPr lang="ko-KR" altLang="en-US" sz="120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651E5A2F-DFE4-EB3B-5B2B-BD57C8E69F46}"/>
              </a:ext>
            </a:extLst>
          </p:cNvPr>
          <p:cNvGrpSpPr/>
          <p:nvPr/>
        </p:nvGrpSpPr>
        <p:grpSpPr>
          <a:xfrm rot="10800000">
            <a:off x="7720135" y="3494818"/>
            <a:ext cx="2747379" cy="4081868"/>
            <a:chOff x="10284431" y="3233332"/>
            <a:chExt cx="2863812" cy="5361930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4406485F-C3BD-5EE9-96CB-C441B8209FE4}"/>
                </a:ext>
              </a:extLst>
            </p:cNvPr>
            <p:cNvSpPr/>
            <p:nvPr/>
          </p:nvSpPr>
          <p:spPr>
            <a:xfrm>
              <a:off x="10284431" y="3233332"/>
              <a:ext cx="934949" cy="1274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30D40AD2-F5C2-AEFF-C873-83437362A83D}"/>
                </a:ext>
              </a:extLst>
            </p:cNvPr>
            <p:cNvSpPr/>
            <p:nvPr/>
          </p:nvSpPr>
          <p:spPr>
            <a:xfrm>
              <a:off x="10284431" y="8467846"/>
              <a:ext cx="934949" cy="1274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660201E-2B7D-2EDF-2750-F22BA74CAEFF}"/>
                </a:ext>
              </a:extLst>
            </p:cNvPr>
            <p:cNvSpPr/>
            <p:nvPr/>
          </p:nvSpPr>
          <p:spPr>
            <a:xfrm>
              <a:off x="11219380" y="3233332"/>
              <a:ext cx="134961" cy="53619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화살표: 오른쪽 176">
              <a:extLst>
                <a:ext uri="{FF2B5EF4-FFF2-40B4-BE49-F238E27FC236}">
                  <a16:creationId xmlns:a16="http://schemas.microsoft.com/office/drawing/2014/main" id="{B4135E48-C8C2-1A91-978A-C45277D539DD}"/>
                </a:ext>
              </a:extLst>
            </p:cNvPr>
            <p:cNvSpPr/>
            <p:nvPr/>
          </p:nvSpPr>
          <p:spPr>
            <a:xfrm>
              <a:off x="11278522" y="5767348"/>
              <a:ext cx="1869721" cy="37330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Google Shape;211;p20">
            <a:extLst>
              <a:ext uri="{FF2B5EF4-FFF2-40B4-BE49-F238E27FC236}">
                <a16:creationId xmlns:a16="http://schemas.microsoft.com/office/drawing/2014/main" id="{48DAA3FB-7A6B-8EBA-F9B5-8F118B849FA9}"/>
              </a:ext>
            </a:extLst>
          </p:cNvPr>
          <p:cNvSpPr txBox="1"/>
          <p:nvPr/>
        </p:nvSpPr>
        <p:spPr>
          <a:xfrm>
            <a:off x="7486078" y="4624311"/>
            <a:ext cx="2182343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수집된 데이터 </a:t>
            </a:r>
            <a:endParaRPr lang="en-US" altLang="ko-KR" sz="2000" b="1"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전송</a:t>
            </a:r>
            <a:endParaRPr sz="2000" b="1"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1968785B-DB4F-4360-77E5-4AB0CC35FEF5}"/>
              </a:ext>
            </a:extLst>
          </p:cNvPr>
          <p:cNvSpPr/>
          <p:nvPr/>
        </p:nvSpPr>
        <p:spPr>
          <a:xfrm>
            <a:off x="4643516" y="5617390"/>
            <a:ext cx="369398" cy="295578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3302774-D67A-B4D2-501E-8FD6852DA816}"/>
              </a:ext>
            </a:extLst>
          </p:cNvPr>
          <p:cNvSpPr/>
          <p:nvPr/>
        </p:nvSpPr>
        <p:spPr>
          <a:xfrm>
            <a:off x="3397929" y="6688306"/>
            <a:ext cx="566699" cy="151674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211;p20">
            <a:extLst>
              <a:ext uri="{FF2B5EF4-FFF2-40B4-BE49-F238E27FC236}">
                <a16:creationId xmlns:a16="http://schemas.microsoft.com/office/drawing/2014/main" id="{85967885-99AB-4FA8-6004-5CCC1676AAFE}"/>
              </a:ext>
            </a:extLst>
          </p:cNvPr>
          <p:cNvSpPr txBox="1"/>
          <p:nvPr/>
        </p:nvSpPr>
        <p:spPr>
          <a:xfrm>
            <a:off x="2590106" y="8369764"/>
            <a:ext cx="2182343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>
                <a:latin typeface="Noto Sans KR Medium" panose="020B0600000000000000" pitchFamily="34" charset="-127"/>
                <a:ea typeface="Noto Sans KR Medium" panose="020B0600000000000000" pitchFamily="34" charset="-127"/>
                <a:cs typeface="Calibri"/>
                <a:sym typeface="Calibri"/>
              </a:rPr>
              <a:t>시각화</a:t>
            </a:r>
            <a:endParaRPr sz="3000" b="1">
              <a:latin typeface="Noto Sans KR Medium" panose="020B0600000000000000" pitchFamily="34" charset="-127"/>
              <a:ea typeface="Noto Sans KR Medium" panose="020B0600000000000000" pitchFamily="34" charset="-127"/>
              <a:cs typeface="Calibri"/>
              <a:sym typeface="Calibri"/>
            </a:endParaRPr>
          </a:p>
        </p:txBody>
      </p:sp>
      <p:sp>
        <p:nvSpPr>
          <p:cNvPr id="49" name="슬라이드 번호 개체 틀 4">
            <a:extLst>
              <a:ext uri="{FF2B5EF4-FFF2-40B4-BE49-F238E27FC236}">
                <a16:creationId xmlns:a16="http://schemas.microsoft.com/office/drawing/2014/main" id="{CE1C821A-89FE-94D1-0E2F-22CA3E5BFD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22" grpId="0" animBg="1"/>
      <p:bldP spid="123" grpId="0" animBg="1"/>
      <p:bldP spid="126" grpId="0"/>
      <p:bldP spid="17" grpId="0" animBg="1"/>
      <p:bldP spid="17" grpId="1" animBg="1"/>
      <p:bldP spid="42" grpId="0"/>
      <p:bldP spid="3" grpId="0" animBg="1"/>
      <p:bldP spid="4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1578767" cy="1204673"/>
            <a:chOff x="618149" y="1"/>
            <a:chExt cx="11578767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3-3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10044942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자원 모니터링 대시보드</a:t>
              </a:r>
              <a:endParaRPr sz="45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95F1C4-ACF4-C010-927B-29CED483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18288000" cy="8915399"/>
          </a:xfrm>
          <a:prstGeom prst="rect">
            <a:avLst/>
          </a:prstGeom>
        </p:spPr>
      </p:pic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3B0F5B3F-1F1E-BF51-724A-0A091961F4B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66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3-3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자원 모니터링 대시보드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D8DB6A1-6A52-BB40-7784-C8BBF230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73166"/>
            <a:ext cx="18288001" cy="8913833"/>
          </a:xfrm>
          <a:prstGeom prst="rect">
            <a:avLst/>
          </a:prstGeom>
        </p:spPr>
      </p:pic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6A9BD95B-B4D1-3218-BCE8-A0F861A09F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25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CC9494A-4900-4B9D-8CFB-036A052E00FD}"/>
              </a:ext>
            </a:extLst>
          </p:cNvPr>
          <p:cNvSpPr txBox="1"/>
          <p:nvPr/>
        </p:nvSpPr>
        <p:spPr>
          <a:xfrm>
            <a:off x="1101777" y="1925422"/>
            <a:ext cx="16084446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4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어려웠던 점 </a:t>
            </a:r>
            <a:r>
              <a:rPr lang="en-US" altLang="ko-KR" sz="4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40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아쉬웠던 점</a:t>
            </a:r>
            <a:endParaRPr lang="en-US" altLang="ko-KR" sz="40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260000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선정에 어려움을 겪음</a:t>
            </a:r>
            <a:endParaRPr lang="en-US" altLang="ko-KR" sz="32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260000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큰 용량의 모델 파라미터 전송에 어려움을 겪음</a:t>
            </a:r>
            <a:b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 pickle </a:t>
            </a: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파일로 변환하여 고정길이의 메시지로 송신 및 수신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260000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소켓 통신 중 서버와 클라이언트 모두 수신 대기하는 현상 발생</a:t>
            </a:r>
            <a:b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→ </a:t>
            </a: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비동기 함수를 사용하여 해결 중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260000" lvl="2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소켓 통신에 시간을 많이 소요하여 기존 계획 수정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802800" lvl="2"/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11B101-E300-349B-100D-80E172014C5C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223CF1-5019-AF63-D0FF-121914EC814F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Google Shape;111;p14">
              <a:extLst>
                <a:ext uri="{FF2B5EF4-FFF2-40B4-BE49-F238E27FC236}">
                  <a16:creationId xmlns:a16="http://schemas.microsoft.com/office/drawing/2014/main" id="{13A145F6-F00A-6FA1-B243-C22F752B6BEB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고찰 및 향후 계획</a:t>
              </a:r>
              <a:endParaRPr sz="45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AF10CC04-A2BE-7DF3-D51C-275821A75E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91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28E42-D721-08AB-5CCF-C8721FA11769}"/>
              </a:ext>
            </a:extLst>
          </p:cNvPr>
          <p:cNvSpPr txBox="1"/>
          <p:nvPr/>
        </p:nvSpPr>
        <p:spPr>
          <a:xfrm>
            <a:off x="1723457" y="2082406"/>
            <a:ext cx="15869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 </a:t>
            </a:r>
            <a:r>
              <a:rPr lang="ko-KR" altLang="en-US" sz="4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셋에 따른 모델 선정 및 </a:t>
            </a:r>
            <a:r>
              <a:rPr lang="ko-KR" altLang="en-US" sz="4000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하이퍼파라미터</a:t>
            </a:r>
            <a:r>
              <a:rPr lang="ko-KR" altLang="en-US" sz="4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최적화</a:t>
            </a:r>
            <a:endParaRPr lang="en-US" altLang="ko-KR" sz="4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4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4000" dirty="0" err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엣지</a:t>
            </a:r>
            <a:r>
              <a:rPr lang="ko-KR" altLang="en-US" sz="4000" dirty="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컴퓨팅 환경에서 연합학습을 이용한 전력사용량 예측 모델 개발  </a:t>
            </a:r>
            <a:endParaRPr lang="en-US" altLang="ko-KR" sz="40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594183-0BF8-9600-0470-9281A9FF841A}"/>
              </a:ext>
            </a:extLst>
          </p:cNvPr>
          <p:cNvGrpSpPr/>
          <p:nvPr/>
        </p:nvGrpSpPr>
        <p:grpSpPr>
          <a:xfrm>
            <a:off x="3538484" y="4782655"/>
            <a:ext cx="11133801" cy="4252406"/>
            <a:chOff x="3617488" y="4023317"/>
            <a:chExt cx="11133801" cy="4252406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E47F543D-5752-85E1-67D4-C0BBA5B40642}"/>
                </a:ext>
              </a:extLst>
            </p:cNvPr>
            <p:cNvSpPr/>
            <p:nvPr/>
          </p:nvSpPr>
          <p:spPr>
            <a:xfrm>
              <a:off x="8955727" y="5506264"/>
              <a:ext cx="2024376" cy="1087663"/>
            </a:xfrm>
            <a:prstGeom prst="rightArrow">
              <a:avLst>
                <a:gd name="adj1" fmla="val 44576"/>
                <a:gd name="adj2" fmla="val 86611"/>
              </a:avLst>
            </a:prstGeom>
            <a:solidFill>
              <a:srgbClr val="4D475E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C66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EC63525-BEC4-BF4C-752C-D8E9D3ED83A5}"/>
                </a:ext>
              </a:extLst>
            </p:cNvPr>
            <p:cNvGrpSpPr/>
            <p:nvPr/>
          </p:nvGrpSpPr>
          <p:grpSpPr>
            <a:xfrm>
              <a:off x="11870131" y="4667250"/>
              <a:ext cx="2881158" cy="2964540"/>
              <a:chOff x="13740274" y="5545279"/>
              <a:chExt cx="3618788" cy="361878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BCD60110-5468-34B6-0993-5A6DD6EF9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0274" y="5545279"/>
                <a:ext cx="3618788" cy="3618788"/>
              </a:xfrm>
              <a:prstGeom prst="rect">
                <a:avLst/>
              </a:prstGeom>
            </p:spPr>
          </p:pic>
          <p:pic>
            <p:nvPicPr>
              <p:cNvPr id="19" name="Picture 2" descr="Binary Tree">
                <a:extLst>
                  <a:ext uri="{FF2B5EF4-FFF2-40B4-BE49-F238E27FC236}">
                    <a16:creationId xmlns:a16="http://schemas.microsoft.com/office/drawing/2014/main" id="{7B675B1A-084F-AF74-D3A6-BEB086FDEA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49935" y="6762666"/>
                <a:ext cx="1599465" cy="1103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B512704-442D-1C9B-FFA0-AEBF96AAF54A}"/>
                </a:ext>
              </a:extLst>
            </p:cNvPr>
            <p:cNvGrpSpPr/>
            <p:nvPr/>
          </p:nvGrpSpPr>
          <p:grpSpPr>
            <a:xfrm>
              <a:off x="3617488" y="4023317"/>
              <a:ext cx="4534380" cy="4252406"/>
              <a:chOff x="2650758" y="4782655"/>
              <a:chExt cx="4534380" cy="4252406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05F1382-028B-E240-3F51-392B7EAE5EB0}"/>
                  </a:ext>
                </a:extLst>
              </p:cNvPr>
              <p:cNvSpPr/>
              <p:nvPr/>
            </p:nvSpPr>
            <p:spPr>
              <a:xfrm>
                <a:off x="2650758" y="4782655"/>
                <a:ext cx="2637294" cy="248820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b="1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D2B294-8DE3-150C-0C2B-0E6955D64B77}"/>
                  </a:ext>
                </a:extLst>
              </p:cNvPr>
              <p:cNvSpPr txBox="1"/>
              <p:nvPr/>
            </p:nvSpPr>
            <p:spPr>
              <a:xfrm>
                <a:off x="2662967" y="5454613"/>
                <a:ext cx="191264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600" b="1">
                    <a:solidFill>
                      <a:schemeClr val="bg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시계열</a:t>
                </a:r>
                <a:endParaRPr lang="en-US" altLang="ko-KR" sz="2600" b="1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pPr algn="ctr"/>
                <a:r>
                  <a:rPr lang="ko-KR" altLang="en-US" sz="2600" b="1">
                    <a:solidFill>
                      <a:schemeClr val="bg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데이터</a:t>
                </a:r>
                <a:endParaRPr lang="ko-KR" altLang="en-US" sz="2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5CFC240-DE50-0EA2-04DB-2D57E96CE71D}"/>
                  </a:ext>
                </a:extLst>
              </p:cNvPr>
              <p:cNvSpPr/>
              <p:nvPr/>
            </p:nvSpPr>
            <p:spPr>
              <a:xfrm>
                <a:off x="2690733" y="6546855"/>
                <a:ext cx="2637294" cy="2488206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b="1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BD2CF4-67C5-53A4-4CCC-2CEBAD30695B}"/>
                  </a:ext>
                </a:extLst>
              </p:cNvPr>
              <p:cNvSpPr txBox="1"/>
              <p:nvPr/>
            </p:nvSpPr>
            <p:spPr>
              <a:xfrm>
                <a:off x="3002370" y="7735823"/>
                <a:ext cx="141701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600" b="1" dirty="0">
                    <a:solidFill>
                      <a:schemeClr val="bg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Docker</a:t>
                </a:r>
                <a:endParaRPr lang="ko-KR" altLang="en-US" sz="2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6A51445D-7103-02C4-2ECD-5B204F74DCA7}"/>
                  </a:ext>
                </a:extLst>
              </p:cNvPr>
              <p:cNvSpPr/>
              <p:nvPr/>
            </p:nvSpPr>
            <p:spPr>
              <a:xfrm>
                <a:off x="4507869" y="6546855"/>
                <a:ext cx="2637294" cy="2488206"/>
              </a:xfrm>
              <a:prstGeom prst="ellipse">
                <a:avLst/>
              </a:prstGeom>
              <a:solidFill>
                <a:schemeClr val="accent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b="1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8BE891-4E8F-9F45-8E61-9C44AE288B12}"/>
                  </a:ext>
                </a:extLst>
              </p:cNvPr>
              <p:cNvSpPr txBox="1"/>
              <p:nvPr/>
            </p:nvSpPr>
            <p:spPr>
              <a:xfrm>
                <a:off x="4966985" y="7750571"/>
                <a:ext cx="19255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600" b="1" dirty="0" err="1">
                    <a:solidFill>
                      <a:schemeClr val="bg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엣지단말</a:t>
                </a:r>
                <a:endParaRPr lang="ko-KR" altLang="en-US" sz="2600" b="1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6116C3D-57CA-6B19-9AF5-04121391DBD0}"/>
                  </a:ext>
                </a:extLst>
              </p:cNvPr>
              <p:cNvSpPr/>
              <p:nvPr/>
            </p:nvSpPr>
            <p:spPr>
              <a:xfrm>
                <a:off x="4547844" y="4782655"/>
                <a:ext cx="2637294" cy="2488206"/>
              </a:xfrm>
              <a:prstGeom prst="ellipse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00" b="1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B9B678-9F5F-5801-3462-7E9FEC7CFA05}"/>
                  </a:ext>
                </a:extLst>
              </p:cNvPr>
              <p:cNvSpPr txBox="1"/>
              <p:nvPr/>
            </p:nvSpPr>
            <p:spPr>
              <a:xfrm>
                <a:off x="5320129" y="5588167"/>
                <a:ext cx="165698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600" b="1">
                    <a:solidFill>
                      <a:schemeClr val="bg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연합학습</a:t>
                </a: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92944D1-916A-3F27-3EE2-2CB1F2121574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F65B207-C1CB-E7C8-F432-7857CE2D1FDB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7" name="Google Shape;111;p14">
              <a:extLst>
                <a:ext uri="{FF2B5EF4-FFF2-40B4-BE49-F238E27FC236}">
                  <a16:creationId xmlns:a16="http://schemas.microsoft.com/office/drawing/2014/main" id="{17D715F6-2F36-9C80-2502-C9200FDCE4C8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고찰 및 향후 계획</a:t>
              </a:r>
              <a:endParaRPr sz="45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32" name="슬라이드 번호 개체 틀 4">
            <a:extLst>
              <a:ext uri="{FF2B5EF4-FFF2-40B4-BE49-F238E27FC236}">
                <a16:creationId xmlns:a16="http://schemas.microsoft.com/office/drawing/2014/main" id="{51073400-FC39-6C41-248C-52A91AC485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54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향후 계획</a:t>
              </a:r>
              <a:r>
                <a:rPr lang="en-US" altLang="ko-KR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: </a:t>
              </a: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데이터셋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63162" y="1934730"/>
            <a:ext cx="16084446" cy="753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전력사용량 데이터셋</a:t>
            </a:r>
            <a:r>
              <a:rPr lang="en-US" altLang="ko-KR" sz="32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32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한국에너지공단</a:t>
            </a:r>
            <a:r>
              <a:rPr lang="en-US" altLang="ko-KR" sz="32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60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 건물들의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2020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부터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2020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24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일까지의 데이터</a:t>
            </a:r>
          </a:p>
          <a:p>
            <a:pPr marL="457200" lvl="8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 단위로 제공</a:t>
            </a:r>
          </a:p>
          <a:p>
            <a:pPr marL="457200" lvl="7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전력사용량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(kWh</a:t>
            </a:r>
            <a:r>
              <a:rPr lang="en-US" altLang="ko-KR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포함</a:t>
            </a: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E187E-05E4-4DC4-93B0-D042126D5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41" y="2963939"/>
            <a:ext cx="8927118" cy="4100318"/>
          </a:xfrm>
          <a:prstGeom prst="rect">
            <a:avLst/>
          </a:prstGeom>
        </p:spPr>
      </p:pic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93A477AF-FB89-3C54-A50D-3B4B0752406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6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향후 계획</a:t>
              </a:r>
              <a:r>
                <a:rPr lang="en-US" altLang="ko-KR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: </a:t>
              </a: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사용 모델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E6167C0-463F-46C3-9B0A-1742CE262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06"/>
          <a:stretch/>
        </p:blipFill>
        <p:spPr>
          <a:xfrm>
            <a:off x="2410433" y="4390830"/>
            <a:ext cx="6861494" cy="324916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33D2D4C-D311-A42D-4318-4D98830B83DA}"/>
              </a:ext>
            </a:extLst>
          </p:cNvPr>
          <p:cNvGrpSpPr/>
          <p:nvPr/>
        </p:nvGrpSpPr>
        <p:grpSpPr>
          <a:xfrm>
            <a:off x="10604119" y="3896578"/>
            <a:ext cx="7888177" cy="4973155"/>
            <a:chOff x="11302761" y="4708237"/>
            <a:chExt cx="7888177" cy="49731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0ACD04-9B4A-97B8-01FC-BA30E052E32A}"/>
                </a:ext>
              </a:extLst>
            </p:cNvPr>
            <p:cNvSpPr txBox="1"/>
            <p:nvPr/>
          </p:nvSpPr>
          <p:spPr>
            <a:xfrm>
              <a:off x="11302761" y="5779490"/>
              <a:ext cx="7888177" cy="3901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리프 중심 트리 분할 방식</a:t>
              </a:r>
              <a:endParaRPr lang="en-US" altLang="ko-KR" sz="28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비대칭적 트리</a:t>
              </a:r>
              <a:endParaRPr lang="en-US" altLang="ko-KR" sz="28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균형 트리 분할보다 트리가 깊음</a:t>
              </a:r>
              <a:endParaRPr lang="en-US" altLang="ko-KR" sz="28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 오류 손실 최소화</a:t>
              </a:r>
              <a:endParaRPr lang="en-US" altLang="ko-KR" sz="28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뛰어난 과적합 방지 성능</a:t>
              </a:r>
              <a:endParaRPr lang="en-US" altLang="ko-KR" sz="28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>
                  <a:highlight>
                    <a:srgbClr val="FFFF00"/>
                  </a:highlight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가볍고 빠른 학습 속도</a:t>
              </a:r>
              <a:endParaRPr lang="ko-KR" altLang="en-US" sz="2800" dirty="0">
                <a:highlight>
                  <a:srgbClr val="FFFF00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52A595-2925-6A7D-E7B5-73E05CA781CD}"/>
                </a:ext>
              </a:extLst>
            </p:cNvPr>
            <p:cNvSpPr txBox="1"/>
            <p:nvPr/>
          </p:nvSpPr>
          <p:spPr>
            <a:xfrm>
              <a:off x="11949177" y="4708237"/>
              <a:ext cx="3472334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ko-KR" sz="4500">
                  <a:solidFill>
                    <a:srgbClr val="00206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LightGBM</a:t>
              </a:r>
              <a:endParaRPr lang="en-US" altLang="ko-KR" sz="4500" dirty="0">
                <a:solidFill>
                  <a:srgbClr val="00206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DBD1BABB-023D-91F1-E669-06D9E387DA3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15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향후 계획</a:t>
              </a:r>
              <a:r>
                <a:rPr lang="en-US" altLang="ko-KR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: </a:t>
              </a: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구상도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9494A-4900-4B9D-8CFB-036A052E00FD}"/>
              </a:ext>
            </a:extLst>
          </p:cNvPr>
          <p:cNvSpPr txBox="1"/>
          <p:nvPr/>
        </p:nvSpPr>
        <p:spPr>
          <a:xfrm>
            <a:off x="1063162" y="1934730"/>
            <a:ext cx="1608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전력 사용량 예측 시나리오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C1D9A53-2980-444B-845E-9D926EF9EEAC}"/>
              </a:ext>
            </a:extLst>
          </p:cNvPr>
          <p:cNvGrpSpPr/>
          <p:nvPr/>
        </p:nvGrpSpPr>
        <p:grpSpPr>
          <a:xfrm>
            <a:off x="1641709" y="2873746"/>
            <a:ext cx="12275931" cy="6630921"/>
            <a:chOff x="2648316" y="2639961"/>
            <a:chExt cx="12275931" cy="66309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6DA00FA-9220-4237-BB5C-8E71D1205A29}"/>
                </a:ext>
              </a:extLst>
            </p:cNvPr>
            <p:cNvGrpSpPr/>
            <p:nvPr/>
          </p:nvGrpSpPr>
          <p:grpSpPr>
            <a:xfrm>
              <a:off x="2755985" y="7644347"/>
              <a:ext cx="12049661" cy="1415845"/>
              <a:chOff x="2735708" y="7306423"/>
              <a:chExt cx="12049661" cy="1415845"/>
            </a:xfrm>
          </p:grpSpPr>
          <p:pic>
            <p:nvPicPr>
              <p:cNvPr id="3" name="그래픽 2" descr="건물">
                <a:extLst>
                  <a:ext uri="{FF2B5EF4-FFF2-40B4-BE49-F238E27FC236}">
                    <a16:creationId xmlns:a16="http://schemas.microsoft.com/office/drawing/2014/main" id="{B68A47F4-31D7-4F68-87F9-CFF215B98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5708" y="75831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그래픽 9" descr="건물">
                <a:extLst>
                  <a:ext uri="{FF2B5EF4-FFF2-40B4-BE49-F238E27FC236}">
                    <a16:creationId xmlns:a16="http://schemas.microsoft.com/office/drawing/2014/main" id="{D9F42CF2-B719-4304-A076-BA12AFC9C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90377" y="755714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그래픽 10" descr="건물">
                <a:extLst>
                  <a:ext uri="{FF2B5EF4-FFF2-40B4-BE49-F238E27FC236}">
                    <a16:creationId xmlns:a16="http://schemas.microsoft.com/office/drawing/2014/main" id="{1AD1D221-5ECB-4FED-B89D-575A723F6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870969" y="75831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그래픽 11" descr="건물">
                <a:extLst>
                  <a:ext uri="{FF2B5EF4-FFF2-40B4-BE49-F238E27FC236}">
                    <a16:creationId xmlns:a16="http://schemas.microsoft.com/office/drawing/2014/main" id="{26918FBB-EB1D-41B4-92AC-80B831C58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16300" y="75831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E18423E-8C45-4DEA-8A8F-3120A8ADFF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2616" y="7306423"/>
                <a:ext cx="1415845" cy="1415845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2C7728-9A77-4A9A-83C4-71554FC7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1444" y="2980577"/>
              <a:ext cx="1758745" cy="1758745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9267303-9223-4F4E-ADCE-A08F14ACB78F}"/>
                </a:ext>
              </a:extLst>
            </p:cNvPr>
            <p:cNvGrpSpPr/>
            <p:nvPr/>
          </p:nvGrpSpPr>
          <p:grpSpPr>
            <a:xfrm>
              <a:off x="2831246" y="8953436"/>
              <a:ext cx="12093000" cy="317446"/>
              <a:chOff x="2831246" y="9060192"/>
              <a:chExt cx="12093000" cy="31744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83C397-EB76-4176-89D8-540897FDF847}"/>
                  </a:ext>
                </a:extLst>
              </p:cNvPr>
              <p:cNvSpPr txBox="1"/>
              <p:nvPr/>
            </p:nvSpPr>
            <p:spPr>
              <a:xfrm>
                <a:off x="2831246" y="9060192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71D339-E45E-48A7-A375-3A08C3E37975}"/>
                  </a:ext>
                </a:extLst>
              </p:cNvPr>
              <p:cNvSpPr txBox="1"/>
              <p:nvPr/>
            </p:nvSpPr>
            <p:spPr>
              <a:xfrm>
                <a:off x="5785915" y="9060192"/>
                <a:ext cx="914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76041A-A423-46C2-AA6D-94C95D9DF228}"/>
                  </a:ext>
                </a:extLst>
              </p:cNvPr>
              <p:cNvSpPr txBox="1"/>
              <p:nvPr/>
            </p:nvSpPr>
            <p:spPr>
              <a:xfrm>
                <a:off x="10936576" y="9069861"/>
                <a:ext cx="1033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59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9828476-6FD3-40D4-978A-F16036D93C1D}"/>
                  </a:ext>
                </a:extLst>
              </p:cNvPr>
              <p:cNvSpPr txBox="1"/>
              <p:nvPr/>
            </p:nvSpPr>
            <p:spPr>
              <a:xfrm>
                <a:off x="13891246" y="9069861"/>
                <a:ext cx="1033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60</a:t>
                </a:r>
                <a:endPara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F23A953-395E-4C49-956B-FA2093E650D6}"/>
                </a:ext>
              </a:extLst>
            </p:cNvPr>
            <p:cNvSpPr txBox="1"/>
            <p:nvPr/>
          </p:nvSpPr>
          <p:spPr>
            <a:xfrm>
              <a:off x="8072893" y="2639961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/>
                <a:t>Server</a:t>
              </a:r>
              <a:endParaRPr lang="ko-KR" altLang="en-US" sz="1800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B7F908E-2FE5-4834-B627-91E4AAFC07AB}"/>
                </a:ext>
              </a:extLst>
            </p:cNvPr>
            <p:cNvGrpSpPr/>
            <p:nvPr/>
          </p:nvGrpSpPr>
          <p:grpSpPr>
            <a:xfrm>
              <a:off x="2648316" y="6223819"/>
              <a:ext cx="1151603" cy="1600293"/>
              <a:chOff x="2648316" y="6223819"/>
              <a:chExt cx="1151603" cy="1600293"/>
            </a:xfrm>
          </p:grpSpPr>
          <p:pic>
            <p:nvPicPr>
              <p:cNvPr id="1028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9C1289F7-09B7-462F-B2C4-7E12556C7B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4C2B485-3D50-4DA5-AB97-411B4AD435C1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LBGM</a:t>
                </a:r>
                <a:endParaRPr lang="ko-KR" altLang="en-US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74B613-3073-41BD-9A1E-656C4FFDF450}"/>
                </a:ext>
              </a:extLst>
            </p:cNvPr>
            <p:cNvGrpSpPr/>
            <p:nvPr/>
          </p:nvGrpSpPr>
          <p:grpSpPr>
            <a:xfrm>
              <a:off x="5592052" y="6223819"/>
              <a:ext cx="1151603" cy="1600293"/>
              <a:chOff x="2648316" y="6223819"/>
              <a:chExt cx="1151603" cy="1600293"/>
            </a:xfrm>
          </p:grpSpPr>
          <p:pic>
            <p:nvPicPr>
              <p:cNvPr id="68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6078D1E0-A459-464D-B426-B26ED124C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7B26C3-DF2B-4FDE-AA27-E0F29AF77DD6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LBGM</a:t>
                </a:r>
                <a:endParaRPr lang="ko-KR" altLang="en-US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3CE0447-8C38-41BF-B651-A50C91B647B0}"/>
                </a:ext>
              </a:extLst>
            </p:cNvPr>
            <p:cNvGrpSpPr/>
            <p:nvPr/>
          </p:nvGrpSpPr>
          <p:grpSpPr>
            <a:xfrm>
              <a:off x="10817975" y="6294776"/>
              <a:ext cx="1151603" cy="1600293"/>
              <a:chOff x="2648316" y="6223819"/>
              <a:chExt cx="1151603" cy="1600293"/>
            </a:xfrm>
          </p:grpSpPr>
          <p:pic>
            <p:nvPicPr>
              <p:cNvPr id="71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A87EBA81-068D-4EB4-B66D-44FD1E5255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B3D095-9F18-42DC-AA8F-AD9DADBCBC2C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LBGM</a:t>
                </a:r>
                <a:endParaRPr lang="ko-KR" altLang="en-US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3B85C85F-23E8-4963-B337-0DACB6D8719B}"/>
                </a:ext>
              </a:extLst>
            </p:cNvPr>
            <p:cNvGrpSpPr/>
            <p:nvPr/>
          </p:nvGrpSpPr>
          <p:grpSpPr>
            <a:xfrm>
              <a:off x="13772644" y="6294776"/>
              <a:ext cx="1151603" cy="1600293"/>
              <a:chOff x="2648316" y="6223819"/>
              <a:chExt cx="1151603" cy="1600293"/>
            </a:xfrm>
          </p:grpSpPr>
          <p:pic>
            <p:nvPicPr>
              <p:cNvPr id="74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B1ABAF90-BAF6-4BFB-8DD3-1F34D98DA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C401F6-5C8F-4B3A-BEEB-09055D02DEEE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LBGM</a:t>
                </a:r>
                <a:endParaRPr lang="ko-KR" altLang="en-US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E8272A7-54A3-42FB-9905-382596D9A2F4}"/>
                </a:ext>
              </a:extLst>
            </p:cNvPr>
            <p:cNvCxnSpPr/>
            <p:nvPr/>
          </p:nvCxnSpPr>
          <p:spPr>
            <a:xfrm flipV="1">
              <a:off x="3288446" y="3598606"/>
              <a:ext cx="4498702" cy="23744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6D6D9D1E-B094-4E05-A7BC-D034F0BC2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0302" y="4332019"/>
              <a:ext cx="1733591" cy="1693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32A25CC-7482-4358-82A6-0CBF255829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4608" y="4650609"/>
              <a:ext cx="1574392" cy="14844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4BA00FEA-43B1-4F85-8839-4B06B712A0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0190" y="3937821"/>
              <a:ext cx="4231056" cy="22176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769D9D86-0BBC-4161-8023-7F1E3302DFE1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3745646" y="3859950"/>
              <a:ext cx="4155798" cy="2217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26A99115-AC58-4CA1-8E98-0431E88C8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5054" y="4654141"/>
              <a:ext cx="1413136" cy="1423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E708F5C8-CCE8-422C-B296-2C357BE69DDB}"/>
                </a:ext>
              </a:extLst>
            </p:cNvPr>
            <p:cNvCxnSpPr>
              <a:cxnSpLocks/>
            </p:cNvCxnSpPr>
            <p:nvPr/>
          </p:nvCxnSpPr>
          <p:spPr>
            <a:xfrm>
              <a:off x="9558905" y="4328968"/>
              <a:ext cx="1834871" cy="1688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C02205B-F02D-4F34-A935-1040623F0F95}"/>
                </a:ext>
              </a:extLst>
            </p:cNvPr>
            <p:cNvCxnSpPr>
              <a:cxnSpLocks/>
            </p:cNvCxnSpPr>
            <p:nvPr/>
          </p:nvCxnSpPr>
          <p:spPr>
            <a:xfrm>
              <a:off x="9742781" y="3673513"/>
              <a:ext cx="4489413" cy="237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A9675384-97ED-4189-BBF5-CEB69F4E6BF2}"/>
                </a:ext>
              </a:extLst>
            </p:cNvPr>
            <p:cNvGrpSpPr/>
            <p:nvPr/>
          </p:nvGrpSpPr>
          <p:grpSpPr>
            <a:xfrm>
              <a:off x="2846828" y="2757789"/>
              <a:ext cx="3343474" cy="954107"/>
              <a:chOff x="2846828" y="2757789"/>
              <a:chExt cx="3343474" cy="954107"/>
            </a:xfrm>
          </p:grpSpPr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F16A8A17-6A27-446A-9CD6-D46A4CBD0AEB}"/>
                  </a:ext>
                </a:extLst>
              </p:cNvPr>
              <p:cNvCxnSpPr/>
              <p:nvPr/>
            </p:nvCxnSpPr>
            <p:spPr>
              <a:xfrm>
                <a:off x="2846828" y="2921422"/>
                <a:ext cx="94389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D16EF2C4-D6D8-467C-B6D2-372220307783}"/>
                  </a:ext>
                </a:extLst>
              </p:cNvPr>
              <p:cNvCxnSpPr/>
              <p:nvPr/>
            </p:nvCxnSpPr>
            <p:spPr>
              <a:xfrm>
                <a:off x="2846828" y="3539451"/>
                <a:ext cx="9438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3889C3A-3BE1-4A1D-A8BE-1CEECA5E9A6B}"/>
                  </a:ext>
                </a:extLst>
              </p:cNvPr>
              <p:cNvSpPr txBox="1"/>
              <p:nvPr/>
            </p:nvSpPr>
            <p:spPr>
              <a:xfrm>
                <a:off x="3936004" y="2757789"/>
                <a:ext cx="22542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Local</a:t>
                </a:r>
                <a:r>
                  <a:rPr lang="ko-KR" altLang="en-US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weight</a:t>
                </a:r>
                <a:r>
                  <a:rPr lang="ko-KR" altLang="en-US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전송</a:t>
                </a:r>
                <a:endPara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endPara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endParaRPr lang="en-US" altLang="ko-KR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en-US" altLang="ko-KR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Global weight </a:t>
                </a:r>
                <a:r>
                  <a:rPr lang="ko-KR" altLang="en-US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전송</a:t>
                </a:r>
              </a:p>
            </p:txBody>
          </p:sp>
        </p:grp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B154B8E-A068-4010-33F6-8154C4ECE4F8}"/>
              </a:ext>
            </a:extLst>
          </p:cNvPr>
          <p:cNvSpPr/>
          <p:nvPr/>
        </p:nvSpPr>
        <p:spPr>
          <a:xfrm>
            <a:off x="9805871" y="2823322"/>
            <a:ext cx="1667454" cy="1087663"/>
          </a:xfrm>
          <a:prstGeom prst="rightArrow">
            <a:avLst>
              <a:gd name="adj1" fmla="val 44576"/>
              <a:gd name="adj2" fmla="val 70553"/>
            </a:avLst>
          </a:prstGeom>
          <a:solidFill>
            <a:srgbClr val="4D475E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779EB0-4423-7CC7-6AD0-9D13DCEFAB0C}"/>
              </a:ext>
            </a:extLst>
          </p:cNvPr>
          <p:cNvGrpSpPr/>
          <p:nvPr/>
        </p:nvGrpSpPr>
        <p:grpSpPr>
          <a:xfrm>
            <a:off x="12100190" y="1683715"/>
            <a:ext cx="5482170" cy="3717341"/>
            <a:chOff x="12100190" y="1683715"/>
            <a:chExt cx="5482170" cy="371734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4596F42-CD7D-21DA-CAB2-3350E863AC68}"/>
                </a:ext>
              </a:extLst>
            </p:cNvPr>
            <p:cNvGrpSpPr/>
            <p:nvPr/>
          </p:nvGrpSpPr>
          <p:grpSpPr>
            <a:xfrm>
              <a:off x="12100190" y="2020535"/>
              <a:ext cx="5482170" cy="3380521"/>
              <a:chOff x="12100190" y="1849847"/>
              <a:chExt cx="5482170" cy="3380521"/>
            </a:xfrm>
          </p:grpSpPr>
          <p:sp>
            <p:nvSpPr>
              <p:cNvPr id="49" name="Google Shape;182;p20">
                <a:extLst>
                  <a:ext uri="{FF2B5EF4-FFF2-40B4-BE49-F238E27FC236}">
                    <a16:creationId xmlns:a16="http://schemas.microsoft.com/office/drawing/2014/main" id="{6F805F62-5499-A9E7-E309-7ECBE4DEF929}"/>
                  </a:ext>
                </a:extLst>
              </p:cNvPr>
              <p:cNvSpPr/>
              <p:nvPr/>
            </p:nvSpPr>
            <p:spPr>
              <a:xfrm>
                <a:off x="12100190" y="1849847"/>
                <a:ext cx="5482170" cy="3380521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93895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42900" marR="0" lvl="0" indent="-3429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정확도</a:t>
                </a:r>
                <a:r>
                  <a:rPr lang="en-US" altLang="ko-KR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(Accuracy)</a:t>
                </a:r>
              </a:p>
              <a:p>
                <a:pPr marL="342900" marR="0" lvl="0" indent="-3429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손실</a:t>
                </a:r>
                <a:r>
                  <a:rPr lang="en-US" altLang="ko-KR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(Loss)</a:t>
                </a:r>
              </a:p>
              <a:p>
                <a:pPr marL="342900" marR="0" lvl="0" indent="-3429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학습 시간</a:t>
                </a:r>
                <a:r>
                  <a:rPr lang="en-US" altLang="ko-KR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(Learning Time)</a:t>
                </a:r>
              </a:p>
              <a:p>
                <a:pPr marL="342900" marR="0" lvl="0" indent="-3429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잘못 예측한 확률</a:t>
                </a:r>
                <a:r>
                  <a:rPr lang="en-US" altLang="ko-KR" sz="2000" b="1">
                    <a:solidFill>
                      <a:schemeClr val="tx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cs typeface="Calibri"/>
                    <a:sym typeface="Calibri"/>
                  </a:rPr>
                  <a:t>(Wrong Predictions)</a:t>
                </a:r>
              </a:p>
              <a:p>
                <a:pPr marL="342900" marR="0" lvl="0" indent="-34290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ko-KR" sz="2000" b="1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Calibri"/>
                  <a:sym typeface="Calibri"/>
                </a:endParaRPr>
              </a:p>
              <a:p>
                <a:pPr marL="342900" marR="0" lvl="0" indent="-34290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ko-KR" sz="2000" b="1">
                  <a:solidFill>
                    <a:schemeClr val="tx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Calibri"/>
                  <a:sym typeface="Calibri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4B15B0B-890E-D5A1-55E2-8DCEF3575A5A}"/>
                  </a:ext>
                </a:extLst>
              </p:cNvPr>
              <p:cNvSpPr/>
              <p:nvPr/>
            </p:nvSpPr>
            <p:spPr>
              <a:xfrm>
                <a:off x="14683005" y="4272625"/>
                <a:ext cx="81507" cy="799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E6E77F9-B22E-BD41-8698-C5C96A193BAA}"/>
                  </a:ext>
                </a:extLst>
              </p:cNvPr>
              <p:cNvSpPr/>
              <p:nvPr/>
            </p:nvSpPr>
            <p:spPr>
              <a:xfrm>
                <a:off x="14676909" y="4607905"/>
                <a:ext cx="81507" cy="799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EADB40DC-13AC-70AE-D02C-C2A0A6DAE328}"/>
                  </a:ext>
                </a:extLst>
              </p:cNvPr>
              <p:cNvSpPr/>
              <p:nvPr/>
            </p:nvSpPr>
            <p:spPr>
              <a:xfrm>
                <a:off x="14676909" y="4912705"/>
                <a:ext cx="81507" cy="799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93F7A8E-7ABF-E9DF-AF8A-6FCCBF622FBA}"/>
                </a:ext>
              </a:extLst>
            </p:cNvPr>
            <p:cNvSpPr/>
            <p:nvPr/>
          </p:nvSpPr>
          <p:spPr>
            <a:xfrm>
              <a:off x="13917639" y="1683715"/>
              <a:ext cx="1695236" cy="525114"/>
            </a:xfrm>
            <a:prstGeom prst="roundRect">
              <a:avLst/>
            </a:prstGeom>
            <a:solidFill>
              <a:srgbClr val="4B455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대시보드</a:t>
              </a:r>
            </a:p>
          </p:txBody>
        </p:sp>
      </p:grpSp>
      <p:sp>
        <p:nvSpPr>
          <p:cNvPr id="63" name="슬라이드 번호 개체 틀 4">
            <a:extLst>
              <a:ext uri="{FF2B5EF4-FFF2-40B4-BE49-F238E27FC236}">
                <a16:creationId xmlns:a16="http://schemas.microsoft.com/office/drawing/2014/main" id="{28EAC007-39CD-10A5-22E9-E008DD6173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25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55C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5524500" y="4035505"/>
            <a:ext cx="72390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b="1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1" cy="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618149" y="342900"/>
            <a:ext cx="125337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Contents</a:t>
            </a:r>
            <a:endParaRPr sz="500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540370-9B77-B4F4-292E-2557D1177562}"/>
              </a:ext>
            </a:extLst>
          </p:cNvPr>
          <p:cNvGrpSpPr/>
          <p:nvPr/>
        </p:nvGrpSpPr>
        <p:grpSpPr>
          <a:xfrm>
            <a:off x="6885000" y="2114676"/>
            <a:ext cx="7214458" cy="7499315"/>
            <a:chOff x="6019284" y="2371530"/>
            <a:chExt cx="6210816" cy="7499315"/>
          </a:xfrm>
        </p:grpSpPr>
        <p:grpSp>
          <p:nvGrpSpPr>
            <p:cNvPr id="101" name="Google Shape;101;p2"/>
            <p:cNvGrpSpPr/>
            <p:nvPr/>
          </p:nvGrpSpPr>
          <p:grpSpPr>
            <a:xfrm>
              <a:off x="6057900" y="2371530"/>
              <a:ext cx="6172200" cy="7499315"/>
              <a:chOff x="6106276" y="2026112"/>
              <a:chExt cx="6172200" cy="6115432"/>
            </a:xfrm>
          </p:grpSpPr>
          <p:sp>
            <p:nvSpPr>
              <p:cNvPr id="102" name="Google Shape;102;p2"/>
              <p:cNvSpPr txBox="1"/>
              <p:nvPr/>
            </p:nvSpPr>
            <p:spPr>
              <a:xfrm>
                <a:off x="6106276" y="2026112"/>
                <a:ext cx="6172200" cy="527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sym typeface="Arial"/>
                  </a:rPr>
                  <a:t>1. 프로젝트 개요</a:t>
                </a: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6106276" y="7614517"/>
                <a:ext cx="6172200" cy="527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sym typeface="Arial"/>
                  </a:rPr>
                  <a:t>4</a:t>
                </a: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sym typeface="Arial"/>
                  </a:rPr>
                  <a:t>. </a:t>
                </a:r>
                <a:r>
                  <a:rPr lang="ko-KR" altLang="en-US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sym typeface="Arial"/>
                  </a:rPr>
                  <a:t>고찰 및 </a:t>
                </a: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sym typeface="Arial"/>
                  </a:rPr>
                  <a:t>향후 계획</a:t>
                </a: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endParaRPr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6106276" y="3920083"/>
                <a:ext cx="6172200" cy="3237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3</a:t>
                </a: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  <a:sym typeface="Arial"/>
                  </a:rPr>
                  <a:t>. </a:t>
                </a:r>
                <a:r>
                  <a:rPr lang="ko-KR" altLang="en-US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프로젝트 결과</a:t>
                </a:r>
                <a:endParaRPr lang="en-US" altLang="ko-KR"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	</a:t>
                </a:r>
                <a:r>
                  <a:rPr lang="en-US" alt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3</a:t>
                </a: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-1. </a:t>
                </a:r>
                <a:r>
                  <a:rPr lang="ko-KR" altLang="en-US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환경구성</a:t>
                </a: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	</a:t>
                </a:r>
                <a:r>
                  <a:rPr lang="en-US" alt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3</a:t>
                </a:r>
                <a:r>
                  <a:rPr 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-2. </a:t>
                </a:r>
                <a:r>
                  <a:rPr lang="ko-KR" altLang="en-US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연합학습 프레임워크 개발</a:t>
                </a: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	</a:t>
                </a:r>
                <a:r>
                  <a:rPr lang="en-US" altLang="ko-KR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3-3. </a:t>
                </a:r>
                <a:r>
                  <a:rPr lang="ko-KR" altLang="en-US" sz="3600" b="1">
                    <a:solidFill>
                      <a:schemeClr val="dk1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자원 모니터링 대시보드</a:t>
                </a:r>
              </a:p>
            </p:txBody>
          </p:sp>
        </p:grpSp>
        <p:sp>
          <p:nvSpPr>
            <p:cNvPr id="9" name="Google Shape;102;p2">
              <a:extLst>
                <a:ext uri="{FF2B5EF4-FFF2-40B4-BE49-F238E27FC236}">
                  <a16:creationId xmlns:a16="http://schemas.microsoft.com/office/drawing/2014/main" id="{C407D1A5-FD18-D4AE-250B-B92F557D858F}"/>
                </a:ext>
              </a:extLst>
            </p:cNvPr>
            <p:cNvSpPr txBox="1"/>
            <p:nvPr/>
          </p:nvSpPr>
          <p:spPr>
            <a:xfrm>
              <a:off x="6019284" y="3532811"/>
              <a:ext cx="61722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r>
                <a:rPr lang="ko-KR"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. </a:t>
              </a:r>
              <a:r>
                <a:rPr lang="ko-KR" altLang="en-US"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관련 </a:t>
              </a:r>
              <a:r>
                <a:rPr lang="ko-KR" altLang="en-US" sz="3600" b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논문</a:t>
              </a:r>
              <a:endParaRPr sz="36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표 77">
            <a:extLst>
              <a:ext uri="{FF2B5EF4-FFF2-40B4-BE49-F238E27FC236}">
                <a16:creationId xmlns:a16="http://schemas.microsoft.com/office/drawing/2014/main" id="{D1CFAD62-777E-6586-3A0D-4EA86D37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093961"/>
              </p:ext>
            </p:extLst>
          </p:nvPr>
        </p:nvGraphicFramePr>
        <p:xfrm>
          <a:off x="1163792" y="3383363"/>
          <a:ext cx="7183793" cy="5882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2928">
                  <a:extLst>
                    <a:ext uri="{9D8B030D-6E8A-4147-A177-3AD203B41FA5}">
                      <a16:colId xmlns:a16="http://schemas.microsoft.com/office/drawing/2014/main" val="1010461724"/>
                    </a:ext>
                  </a:extLst>
                </a:gridCol>
                <a:gridCol w="5590865">
                  <a:extLst>
                    <a:ext uri="{9D8B030D-6E8A-4147-A177-3AD203B41FA5}">
                      <a16:colId xmlns:a16="http://schemas.microsoft.com/office/drawing/2014/main" val="3040698385"/>
                    </a:ext>
                  </a:extLst>
                </a:gridCol>
              </a:tblGrid>
              <a:tr h="489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기업</a:t>
                      </a:r>
                    </a:p>
                  </a:txBody>
                  <a:tcPr anchor="ctr">
                    <a:solidFill>
                      <a:srgbClr val="4D475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bg1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현황</a:t>
                      </a:r>
                    </a:p>
                  </a:txBody>
                  <a:tcPr anchor="ctr">
                    <a:solidFill>
                      <a:srgbClr val="4D47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915165"/>
                  </a:ext>
                </a:extLst>
              </a:tr>
              <a:tr h="1195488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AI 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음성 비서 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‘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구글 어시스턴트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’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에 개인 정보 삭제 명령 추가 등으로 이용하자 편하게 개인정보 보호와 관련된 정보 제어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802052"/>
                  </a:ext>
                </a:extLst>
              </a:tr>
              <a:tr h="875311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프라이버시 보호 정책을 시행하고 있으며 자사의 제품 설계 단계부터 프라이버시를 고려하고 있다고 강조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719534"/>
                  </a:ext>
                </a:extLst>
              </a:tr>
              <a:tr h="1243465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사용자가 프라이버시와 보안 기능을 조정하는 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‘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제어 센터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’ 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기능을 추가하여 이중 인증을 쉽게 활성화 할 수 있도록 했으며 로그인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·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로그아웃 기록 확인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213527"/>
                  </a:ext>
                </a:extLst>
              </a:tr>
              <a:tr h="875311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개인 정보 점검 기능을 출시했으며 사용자가 정보 공유 범위의 항목을 세분화하여 설정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263602"/>
                  </a:ext>
                </a:extLst>
              </a:tr>
              <a:tr h="875311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보안 플랫폼 녹스를 스마트폰뿐 아니라 가전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en-US" altLang="ko-KR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TV </a:t>
                      </a:r>
                      <a:r>
                        <a:rPr lang="ko-KR" altLang="en-US" sz="200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등 전 기기로 확대하는 등 사용자의 프라이버시 보호 노력 가속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07882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2B6C0B69-7D82-8C73-5D9C-B8B1FB7FC0FC}"/>
              </a:ext>
            </a:extLst>
          </p:cNvPr>
          <p:cNvGrpSpPr/>
          <p:nvPr/>
        </p:nvGrpSpPr>
        <p:grpSpPr>
          <a:xfrm>
            <a:off x="1268700" y="3821538"/>
            <a:ext cx="1409842" cy="5659049"/>
            <a:chOff x="1003231" y="4160744"/>
            <a:chExt cx="1409842" cy="5659049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D3F3E7D-8D30-BC08-8C5B-567916A2C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231" y="4160744"/>
              <a:ext cx="1368878" cy="126511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BD99FFD6-7845-9B9E-AD72-7FC1196B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4917" y="5562029"/>
              <a:ext cx="659708" cy="609702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4C3BDB99-75CA-31FD-D6C6-5D673B1F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4653" y="7856410"/>
              <a:ext cx="659708" cy="609702"/>
            </a:xfrm>
            <a:prstGeom prst="rect">
              <a:avLst/>
            </a:prstGeom>
          </p:spPr>
        </p:pic>
        <p:pic>
          <p:nvPicPr>
            <p:cNvPr id="1025" name="그림 1024">
              <a:extLst>
                <a:ext uri="{FF2B5EF4-FFF2-40B4-BE49-F238E27FC236}">
                  <a16:creationId xmlns:a16="http://schemas.microsoft.com/office/drawing/2014/main" id="{D544F191-F330-9685-7099-9474DAAA1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5941" y="6942457"/>
              <a:ext cx="1357132" cy="444826"/>
            </a:xfrm>
            <a:prstGeom prst="rect">
              <a:avLst/>
            </a:prstGeom>
          </p:spPr>
        </p:pic>
        <p:pic>
          <p:nvPicPr>
            <p:cNvPr id="1028" name="그림 1027">
              <a:extLst>
                <a:ext uri="{FF2B5EF4-FFF2-40B4-BE49-F238E27FC236}">
                  <a16:creationId xmlns:a16="http://schemas.microsoft.com/office/drawing/2014/main" id="{8E2E2668-857C-6933-E106-135DB112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4194" y="8389260"/>
              <a:ext cx="1368879" cy="1430533"/>
            </a:xfrm>
            <a:prstGeom prst="rect">
              <a:avLst/>
            </a:prstGeom>
          </p:spPr>
        </p:pic>
      </p:grp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2939CB82-5B78-5E74-E213-C0684277A02A}"/>
              </a:ext>
            </a:extLst>
          </p:cNvPr>
          <p:cNvSpPr/>
          <p:nvPr/>
        </p:nvSpPr>
        <p:spPr>
          <a:xfrm>
            <a:off x="1163792" y="2520414"/>
            <a:ext cx="7183793" cy="5855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글로벌 </a:t>
            </a:r>
            <a:r>
              <a:rPr lang="en-US" altLang="ko-KR" sz="2200" b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IT </a:t>
            </a:r>
            <a:r>
              <a:rPr lang="ko-KR" altLang="en-US" sz="2200" b="1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기업의 사용자 프라이버시 보호 현황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2E8E573-57AF-5587-D3F4-EE270A92C9FC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795079A-0E66-A26C-C2D9-EE177F1EA667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6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39" name="Google Shape;111;p14">
              <a:extLst>
                <a:ext uri="{FF2B5EF4-FFF2-40B4-BE49-F238E27FC236}">
                  <a16:creationId xmlns:a16="http://schemas.microsoft.com/office/drawing/2014/main" id="{B48AE749-1F57-3493-A61B-0F3C260BCEAF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프로젝트 개요</a:t>
              </a:r>
              <a:endParaRPr sz="45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AD8E2B-690E-220A-C888-1725379C9BB5}"/>
              </a:ext>
            </a:extLst>
          </p:cNvPr>
          <p:cNvGrpSpPr/>
          <p:nvPr/>
        </p:nvGrpSpPr>
        <p:grpSpPr>
          <a:xfrm>
            <a:off x="8730554" y="1632801"/>
            <a:ext cx="9144000" cy="8118057"/>
            <a:chOff x="8937032" y="1632801"/>
            <a:chExt cx="9144000" cy="811805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F3F072E-DEA3-DC1A-7300-37188597B928}"/>
                </a:ext>
              </a:extLst>
            </p:cNvPr>
            <p:cNvGrpSpPr/>
            <p:nvPr/>
          </p:nvGrpSpPr>
          <p:grpSpPr>
            <a:xfrm>
              <a:off x="11481288" y="5464824"/>
              <a:ext cx="4055487" cy="2839575"/>
              <a:chOff x="1560279" y="2743200"/>
              <a:chExt cx="6895883" cy="549242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5FFB56-CE3E-EFFE-360E-4FDA04355179}"/>
                  </a:ext>
                </a:extLst>
              </p:cNvPr>
              <p:cNvGrpSpPr/>
              <p:nvPr/>
            </p:nvGrpSpPr>
            <p:grpSpPr>
              <a:xfrm>
                <a:off x="1560279" y="3167388"/>
                <a:ext cx="6895883" cy="5068240"/>
                <a:chOff x="3033738" y="5822099"/>
                <a:chExt cx="3763804" cy="2881722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41F3B209-04A9-C2DB-3D91-1F29BB74F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95223" y="5822099"/>
                  <a:ext cx="3640834" cy="2694441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08B15CC-96AD-9EB2-157E-0FDA94855D5F}"/>
                    </a:ext>
                  </a:extLst>
                </p:cNvPr>
                <p:cNvSpPr txBox="1"/>
                <p:nvPr/>
              </p:nvSpPr>
              <p:spPr>
                <a:xfrm>
                  <a:off x="3033738" y="8546324"/>
                  <a:ext cx="3763804" cy="157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 err="1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엣지컴퓨팅</a:t>
                  </a:r>
                  <a:r>
                    <a:rPr lang="ko-KR" altLang="en-US" sz="12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  </a:t>
                  </a:r>
                  <a:r>
                    <a:rPr lang="en-US" altLang="ko-KR" sz="12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[</a:t>
                  </a:r>
                  <a:r>
                    <a:rPr lang="ko-KR" altLang="en-US" sz="12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출처 </a:t>
                  </a:r>
                  <a:r>
                    <a:rPr lang="en-US" altLang="ko-KR" sz="12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: </a:t>
                  </a:r>
                  <a:r>
                    <a:rPr lang="ko-KR" altLang="en-US" sz="12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삼성디스플레이 </a:t>
                  </a:r>
                  <a:r>
                    <a:rPr lang="ko-KR" altLang="en-US" sz="1200" dirty="0" err="1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뉴스룸</a:t>
                  </a:r>
                  <a:r>
                    <a:rPr lang="en-US" altLang="ko-KR" sz="12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]</a:t>
                  </a:r>
                  <a:endParaRPr lang="ko-KR" altLang="en-US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7E76F1E-5C05-9175-0CB8-E7AE9AC8E561}"/>
                  </a:ext>
                </a:extLst>
              </p:cNvPr>
              <p:cNvSpPr/>
              <p:nvPr/>
            </p:nvSpPr>
            <p:spPr>
              <a:xfrm>
                <a:off x="4085303" y="2743200"/>
                <a:ext cx="2182762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BF8EA9-E263-5050-B99F-4D5DA5EA34FA}"/>
                </a:ext>
              </a:extLst>
            </p:cNvPr>
            <p:cNvGrpSpPr/>
            <p:nvPr/>
          </p:nvGrpSpPr>
          <p:grpSpPr>
            <a:xfrm>
              <a:off x="11054361" y="1632801"/>
              <a:ext cx="5029200" cy="2863725"/>
              <a:chOff x="2511234" y="2311969"/>
              <a:chExt cx="4564925" cy="2982656"/>
            </a:xfrm>
          </p:grpSpPr>
          <p:pic>
            <p:nvPicPr>
              <p:cNvPr id="15" name="Picture 6" descr="https://sparkd.ai/wp-content/uploads/2021/12/Picture1-2.png">
                <a:extLst>
                  <a:ext uri="{FF2B5EF4-FFF2-40B4-BE49-F238E27FC236}">
                    <a16:creationId xmlns:a16="http://schemas.microsoft.com/office/drawing/2014/main" id="{CF3E6EE1-381B-3EAB-F3C8-28D8FC88F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1234" y="2311969"/>
                <a:ext cx="4564925" cy="2778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669E14-7324-D818-C0BE-4B626DB6EE5F}"/>
                  </a:ext>
                </a:extLst>
              </p:cNvPr>
              <p:cNvSpPr txBox="1"/>
              <p:nvPr/>
            </p:nvSpPr>
            <p:spPr>
              <a:xfrm>
                <a:off x="3103872" y="5143500"/>
                <a:ext cx="3379649" cy="15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연합학습  </a:t>
                </a:r>
                <a:r>
                  <a:rPr lang="en-US" altLang="ko-KR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[</a:t>
                </a:r>
                <a:r>
                  <a:rPr lang="ko-KR" altLang="en-US" sz="12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출처 </a:t>
                </a:r>
                <a:r>
                  <a:rPr lang="en-US" altLang="ko-KR" sz="12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 sparkd</a:t>
                </a:r>
                <a:r>
                  <a:rPr lang="en-US" altLang="ko-KR" sz="12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.ai]</a:t>
                </a:r>
                <a:endPara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61AFB97-D96A-2884-1317-66ABED6AAC78}"/>
                </a:ext>
              </a:extLst>
            </p:cNvPr>
            <p:cNvGrpSpPr/>
            <p:nvPr/>
          </p:nvGrpSpPr>
          <p:grpSpPr>
            <a:xfrm>
              <a:off x="9665569" y="4680834"/>
              <a:ext cx="7927052" cy="977283"/>
              <a:chOff x="8300478" y="4636770"/>
              <a:chExt cx="9658981" cy="123943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AF1F96-CF5F-6337-539F-0E271F82D9C7}"/>
                  </a:ext>
                </a:extLst>
              </p:cNvPr>
              <p:cNvSpPr txBox="1"/>
              <p:nvPr/>
            </p:nvSpPr>
            <p:spPr>
              <a:xfrm>
                <a:off x="8300478" y="5407800"/>
                <a:ext cx="9512437" cy="468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1"/>
                <a:r>
                  <a:rPr lang="ko-KR" altLang="en-US" sz="18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각 </a:t>
                </a:r>
                <a:r>
                  <a:rPr lang="ko-KR" altLang="en-US" sz="1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클라이언트의 데이터를 </a:t>
                </a:r>
                <a:r>
                  <a:rPr lang="ko-KR" altLang="en-US" sz="18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보호하면서 가중치 </a:t>
                </a:r>
                <a:r>
                  <a:rPr lang="ko-KR" altLang="en-US" sz="1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값을 받아 학습을 진행하는 방식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59F69B-72CF-9D69-C942-C72DC22022ED}"/>
                  </a:ext>
                </a:extLst>
              </p:cNvPr>
              <p:cNvSpPr txBox="1"/>
              <p:nvPr/>
            </p:nvSpPr>
            <p:spPr>
              <a:xfrm>
                <a:off x="8815459" y="4636770"/>
                <a:ext cx="9144000" cy="663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rgbClr val="00206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연합학습 </a:t>
                </a:r>
                <a:r>
                  <a:rPr lang="en-US" altLang="ko-KR" sz="2800" b="1">
                    <a:solidFill>
                      <a:srgbClr val="00206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(Federated Learning)</a:t>
                </a:r>
                <a:endParaRPr lang="en-US" altLang="ko-KR" sz="2800" b="1" dirty="0">
                  <a:solidFill>
                    <a:srgbClr val="00206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6B28F32-01FB-6202-9B34-576CF70C2887}"/>
                </a:ext>
              </a:extLst>
            </p:cNvPr>
            <p:cNvGrpSpPr/>
            <p:nvPr/>
          </p:nvGrpSpPr>
          <p:grpSpPr>
            <a:xfrm>
              <a:off x="8937032" y="8499283"/>
              <a:ext cx="9144000" cy="1251575"/>
              <a:chOff x="8328764" y="4609377"/>
              <a:chExt cx="9144000" cy="125157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7CA43D-CCBC-35E6-CD77-28269F2AB998}"/>
                  </a:ext>
                </a:extLst>
              </p:cNvPr>
              <p:cNvSpPr txBox="1"/>
              <p:nvPr/>
            </p:nvSpPr>
            <p:spPr>
              <a:xfrm>
                <a:off x="9479942" y="5214621"/>
                <a:ext cx="74779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8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응답 </a:t>
                </a:r>
                <a:r>
                  <a:rPr lang="ko-KR" altLang="en-US" sz="1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시간을 개선하고 대역폭을 절약하기 위해 단말과 가까운 곳에 컴퓨팅 능력이 있는 연산 장치를 </a:t>
                </a:r>
                <a:r>
                  <a:rPr lang="ko-KR" altLang="en-US" sz="18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도입하는 분산 </a:t>
                </a:r>
                <a:r>
                  <a:rPr lang="ko-KR" altLang="en-US" sz="1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컴퓨팅 </a:t>
                </a:r>
                <a:r>
                  <a:rPr lang="ko-KR" altLang="en-US" sz="180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패러다임 </a:t>
                </a:r>
                <a:endParaRPr lang="ko-KR" altLang="en-US" sz="18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F341C9-FB68-A0A9-B331-5A4B1D01F927}"/>
                  </a:ext>
                </a:extLst>
              </p:cNvPr>
              <p:cNvSpPr txBox="1"/>
              <p:nvPr/>
            </p:nvSpPr>
            <p:spPr>
              <a:xfrm>
                <a:off x="8328764" y="4609377"/>
                <a:ext cx="9144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800" b="1">
                    <a:solidFill>
                      <a:srgbClr val="00206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엣지 컴퓨팅 </a:t>
                </a:r>
                <a:r>
                  <a:rPr lang="en-US" altLang="ko-KR" sz="2800" b="1">
                    <a:solidFill>
                      <a:srgbClr val="00206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(Edge Computing)</a:t>
                </a:r>
                <a:endParaRPr lang="en-US" altLang="ko-KR" sz="2800" b="1" dirty="0">
                  <a:solidFill>
                    <a:srgbClr val="00206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sp>
        <p:nvSpPr>
          <p:cNvPr id="32" name="슬라이드 번호 개체 틀 4">
            <a:extLst>
              <a:ext uri="{FF2B5EF4-FFF2-40B4-BE49-F238E27FC236}">
                <a16:creationId xmlns:a16="http://schemas.microsoft.com/office/drawing/2014/main" id="{4C42E4DA-6198-A83E-8F7D-A037462EF4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4182A2-EBE4-DDC4-3CD4-C53972AE5731}"/>
              </a:ext>
            </a:extLst>
          </p:cNvPr>
          <p:cNvSpPr txBox="1"/>
          <p:nvPr/>
        </p:nvSpPr>
        <p:spPr>
          <a:xfrm>
            <a:off x="7406357" y="1933834"/>
            <a:ext cx="34752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>
                <a:solidFill>
                  <a:srgbClr val="4D475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 구 목 표</a:t>
            </a:r>
            <a:endParaRPr lang="en-US" altLang="ko-KR" sz="5000" b="1" dirty="0">
              <a:solidFill>
                <a:srgbClr val="4D475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1C248-155A-5342-E781-635C9DAD48D7}"/>
              </a:ext>
            </a:extLst>
          </p:cNvPr>
          <p:cNvSpPr txBox="1"/>
          <p:nvPr/>
        </p:nvSpPr>
        <p:spPr>
          <a:xfrm>
            <a:off x="2196612" y="3068074"/>
            <a:ext cx="1389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</a:t>
            </a:r>
            <a:r>
              <a:rPr lang="ko-KR" altLang="en-US" sz="32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엣지 컴퓨팅 환경에서 연합학습 프레임워크</a:t>
            </a:r>
            <a:r>
              <a:rPr lang="en-US" altLang="ko-KR" sz="32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 </a:t>
            </a:r>
            <a:r>
              <a:rPr lang="ko-KR" altLang="en-US" sz="3200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및 성능 평가   </a:t>
            </a:r>
            <a:endParaRPr lang="en-US" altLang="ko-KR" sz="3200" dirty="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79F6F4C-4CC0-9603-1D19-99EF308B9C75}"/>
              </a:ext>
            </a:extLst>
          </p:cNvPr>
          <p:cNvSpPr/>
          <p:nvPr/>
        </p:nvSpPr>
        <p:spPr>
          <a:xfrm rot="5400000">
            <a:off x="8615293" y="7238623"/>
            <a:ext cx="1057408" cy="830935"/>
          </a:xfrm>
          <a:prstGeom prst="rightArrow">
            <a:avLst>
              <a:gd name="adj1" fmla="val 44576"/>
              <a:gd name="adj2" fmla="val 67087"/>
            </a:avLst>
          </a:prstGeom>
          <a:solidFill>
            <a:srgbClr val="4D475E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C66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B96B1D6-4A16-CAA5-DF21-CD6F9ED7347D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C0AA55A-3E58-B449-953E-034556C69F64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6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1" name="Google Shape;111;p14">
              <a:extLst>
                <a:ext uri="{FF2B5EF4-FFF2-40B4-BE49-F238E27FC236}">
                  <a16:creationId xmlns:a16="http://schemas.microsoft.com/office/drawing/2014/main" id="{505D34DE-C2E8-2FF9-1775-E2357224E159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프로젝트 개요</a:t>
              </a:r>
              <a:endParaRPr sz="45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pic>
        <p:nvPicPr>
          <p:cNvPr id="1026" name="Picture 2" descr="GitHub - OpenMined/PySyft-TensorFlow: SOON TO BE DEPRECATED - The  TensorFlow bindings for PySyft">
            <a:extLst>
              <a:ext uri="{FF2B5EF4-FFF2-40B4-BE49-F238E27FC236}">
                <a16:creationId xmlns:a16="http://schemas.microsoft.com/office/drawing/2014/main" id="{DBA5E28B-2857-6D15-11C2-614A23EB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59" y="4503685"/>
            <a:ext cx="4180340" cy="209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454D5D-D2C6-6AFA-4FF4-6D955196A47A}"/>
              </a:ext>
            </a:extLst>
          </p:cNvPr>
          <p:cNvGrpSpPr/>
          <p:nvPr/>
        </p:nvGrpSpPr>
        <p:grpSpPr>
          <a:xfrm>
            <a:off x="5900708" y="4621759"/>
            <a:ext cx="3038167" cy="2090170"/>
            <a:chOff x="4368191" y="4744697"/>
            <a:chExt cx="3038167" cy="209017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815CC7-0884-52F8-0F75-9A4186501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265" y="4744697"/>
              <a:ext cx="1441251" cy="144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A992E5-D4B5-B07B-5AE8-DD4193BFE517}"/>
                </a:ext>
              </a:extLst>
            </p:cNvPr>
            <p:cNvSpPr txBox="1"/>
            <p:nvPr/>
          </p:nvSpPr>
          <p:spPr>
            <a:xfrm>
              <a:off x="4368191" y="6126981"/>
              <a:ext cx="30381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E55B2D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TensorFlow</a:t>
              </a:r>
            </a:p>
            <a:p>
              <a:pPr algn="ctr"/>
              <a:r>
                <a:rPr lang="en-US" altLang="ko-KR" sz="2000" b="1">
                  <a:solidFill>
                    <a:srgbClr val="E55B2D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Federated Learning</a:t>
              </a:r>
              <a:endParaRPr lang="ko-KR" altLang="en-US" sz="2000" b="1">
                <a:solidFill>
                  <a:srgbClr val="E55B2D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0179C3-5085-9319-0912-5F291CB736BC}"/>
              </a:ext>
            </a:extLst>
          </p:cNvPr>
          <p:cNvSpPr txBox="1"/>
          <p:nvPr/>
        </p:nvSpPr>
        <p:spPr>
          <a:xfrm>
            <a:off x="9578162" y="4290291"/>
            <a:ext cx="8250432" cy="2547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모든 알고리즘에 적용되지 않음</a:t>
            </a:r>
            <a:endParaRPr lang="en-US" altLang="ko-KR" sz="28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업데이트중인  불완전한 패키지</a:t>
            </a:r>
            <a:endParaRPr lang="en-US" altLang="ko-KR" sz="28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엣지 환경을 고려하지 않음</a:t>
            </a:r>
            <a:endParaRPr lang="en-US" altLang="ko-KR" sz="28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82F878-652F-874D-A7F2-4B498CFD198A}"/>
              </a:ext>
            </a:extLst>
          </p:cNvPr>
          <p:cNvSpPr txBox="1"/>
          <p:nvPr/>
        </p:nvSpPr>
        <p:spPr>
          <a:xfrm>
            <a:off x="5450858" y="8583107"/>
            <a:ext cx="73862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>
                <a:solidFill>
                  <a:schemeClr val="tx1"/>
                </a:solidFill>
                <a:highlight>
                  <a:srgbClr val="FFFF00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독자적인 프레임워크 개발</a:t>
            </a:r>
            <a:endParaRPr lang="en-US" altLang="ko-KR" sz="5000" b="1" dirty="0">
              <a:solidFill>
                <a:schemeClr val="tx1"/>
              </a:solidFill>
              <a:highlight>
                <a:srgbClr val="FFFF00"/>
              </a:highligh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A9117C13-E976-7791-5276-FBBE75D0FD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24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관련 논문</a:t>
              </a:r>
              <a:r>
                <a:rPr lang="en-US" altLang="ko-KR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(1) Intel Lab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F2759B-911E-2922-4C22-E09225CB953F}"/>
              </a:ext>
            </a:extLst>
          </p:cNvPr>
          <p:cNvSpPr txBox="1"/>
          <p:nvPr/>
        </p:nvSpPr>
        <p:spPr>
          <a:xfrm>
            <a:off x="2977405" y="1766069"/>
            <a:ext cx="123331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latin typeface="Noto Sans KR Medium" panose="020B0600000000000000" charset="-127"/>
                <a:ea typeface="Noto Sans KR Medium" panose="020B0600000000000000" charset="-127"/>
              </a:rPr>
              <a:t>Multi-Institutional Deep Learning Modeling Without Sharing Patient </a:t>
            </a:r>
            <a:r>
              <a:rPr lang="en-US" altLang="ko-KR" sz="2600" b="1">
                <a:latin typeface="Noto Sans KR Medium" panose="020B0600000000000000" charset="-127"/>
                <a:ea typeface="Noto Sans KR Medium" panose="020B0600000000000000" charset="-127"/>
              </a:rPr>
              <a:t>Data: </a:t>
            </a:r>
            <a:br>
              <a:rPr lang="en-US" altLang="ko-KR" sz="2600" b="1">
                <a:latin typeface="Noto Sans KR Medium" panose="020B0600000000000000" charset="-127"/>
                <a:ea typeface="Noto Sans KR Medium" panose="020B0600000000000000" charset="-127"/>
              </a:rPr>
            </a:br>
            <a:r>
              <a:rPr lang="en-US" altLang="ko-KR" sz="2600" b="1">
                <a:latin typeface="Noto Sans KR Medium" panose="020B0600000000000000" charset="-127"/>
                <a:ea typeface="Noto Sans KR Medium" panose="020B0600000000000000" charset="-127"/>
              </a:rPr>
              <a:t>A </a:t>
            </a:r>
            <a:r>
              <a:rPr lang="en-US" altLang="ko-KR" sz="2600" b="1" dirty="0">
                <a:latin typeface="Noto Sans KR Medium" panose="020B0600000000000000" charset="-127"/>
                <a:ea typeface="Noto Sans KR Medium" panose="020B0600000000000000" charset="-127"/>
              </a:rPr>
              <a:t>Feasibility Study on Brain </a:t>
            </a:r>
            <a:r>
              <a:rPr lang="en-US" altLang="ko-KR" sz="2600" b="1">
                <a:latin typeface="Noto Sans KR Medium" panose="020B0600000000000000" charset="-127"/>
                <a:ea typeface="Noto Sans KR Medium" panose="020B0600000000000000" charset="-127"/>
              </a:rPr>
              <a:t>Tumor Segmentation</a:t>
            </a:r>
            <a:endParaRPr lang="en-US" altLang="ko-KR" sz="2600" b="1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33E6C6-B7E5-9383-CC93-BF5A01C1F48D}"/>
              </a:ext>
            </a:extLst>
          </p:cNvPr>
          <p:cNvGrpSpPr/>
          <p:nvPr/>
        </p:nvGrpSpPr>
        <p:grpSpPr>
          <a:xfrm>
            <a:off x="3383011" y="2957689"/>
            <a:ext cx="11521978" cy="3776962"/>
            <a:chOff x="2360234" y="5245005"/>
            <a:chExt cx="11865669" cy="397270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9F11CA-8547-723E-FB2A-EBFE8D176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3999" y="5293733"/>
              <a:ext cx="5081904" cy="368036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264C352-D8C0-A064-10EC-8E8972292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0234" y="5245005"/>
              <a:ext cx="5305486" cy="397270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3874908" y="7009409"/>
            <a:ext cx="1219075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실제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의료영상 데이터에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FL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을 최초로 적용 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환자 데이터를 공유하지 않고 인공지능 모델 학습</a:t>
            </a:r>
            <a:endParaRPr lang="en-US" altLang="ko-KR" sz="26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연합 학습 사용 시 기존 학습 성능에 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99% </a:t>
            </a: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이상 근접</a:t>
            </a:r>
            <a:endParaRPr lang="en-US" altLang="ko-KR" sz="26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>
                <a:latin typeface="Noto Sans KR Medium" panose="020B0600000000000000" charset="-127"/>
                <a:ea typeface="Noto Sans KR Medium" panose="020B0600000000000000" charset="-127"/>
              </a:rPr>
              <a:t>본 프로젝트는 </a:t>
            </a:r>
            <a:r>
              <a:rPr lang="ko-KR" altLang="en-US" sz="28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낮은 </a:t>
            </a:r>
            <a:r>
              <a:rPr lang="ko-KR" altLang="en-US" sz="2800" dirty="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성능의 노드에서도 작동할 수 </a:t>
            </a:r>
            <a:r>
              <a:rPr lang="ko-KR" altLang="en-US" sz="28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있도록 경량화</a:t>
            </a:r>
            <a:r>
              <a:rPr lang="ko-KR" altLang="en-US" sz="2800">
                <a:latin typeface="Noto Sans KR Medium" panose="020B0600000000000000" charset="-127"/>
                <a:ea typeface="Noto Sans KR Medium" panose="020B0600000000000000" charset="-127"/>
              </a:rPr>
              <a:t>에 초점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63D8BC44-5DDB-F30D-FA42-C9011EBFC1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3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879604" y="1864359"/>
            <a:ext cx="652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발명의 명칭 </a:t>
            </a:r>
            <a:r>
              <a:rPr lang="en-US" altLang="ko-KR" sz="30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30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연합 학습 시스템 </a:t>
            </a:r>
            <a:r>
              <a:rPr lang="ko-KR" altLang="en-US" sz="3000" b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 방법</a:t>
            </a:r>
            <a:endParaRPr lang="en-US" altLang="ko-KR" sz="30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86470" y="2704410"/>
            <a:ext cx="7101187" cy="6418987"/>
            <a:chOff x="4993799" y="3004404"/>
            <a:chExt cx="7101187" cy="64189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3799" y="3004404"/>
              <a:ext cx="7101187" cy="623432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75161" y="9054059"/>
              <a:ext cx="2338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/>
                <a:t>대표도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D3AFA6-9DF4-4AF0-8F62-D7E4DB0A3230}"/>
              </a:ext>
            </a:extLst>
          </p:cNvPr>
          <p:cNvSpPr txBox="1"/>
          <p:nvPr/>
        </p:nvSpPr>
        <p:spPr>
          <a:xfrm>
            <a:off x="8080124" y="3898012"/>
            <a:ext cx="9786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서버는 사용자 데이터를 바탕으로 글로벌 모델 생성</a:t>
            </a: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관리부는 서버와 사용자의 중간에서 모델 데이터와 학습 데이터를 관리</a:t>
            </a: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관리부는 사용자에게 요청받은 모델 데이터를 전달</a:t>
            </a: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관리부는 서버에게 요청받은 학습 데이터를 전달</a:t>
            </a:r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60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본 프로젝트는 사용자 데이터의 등록 없이 </a:t>
            </a:r>
            <a:r>
              <a:rPr lang="ko-KR" altLang="en-US" sz="2600">
                <a:highlight>
                  <a:srgbClr val="FFFF00"/>
                </a:highligh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서버와 클라이언트 간 모델 학습을 통해 사용자 데이터 보안</a:t>
            </a:r>
            <a:r>
              <a:rPr lang="ko-KR" altLang="en-US" sz="26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초점 </a:t>
            </a:r>
            <a:endParaRPr lang="ko-KR" altLang="en-US" sz="2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3CD016-3038-B398-5F80-A63FCDF1A61C}"/>
              </a:ext>
            </a:extLst>
          </p:cNvPr>
          <p:cNvGrpSpPr/>
          <p:nvPr/>
        </p:nvGrpSpPr>
        <p:grpSpPr>
          <a:xfrm>
            <a:off x="618149" y="1"/>
            <a:ext cx="9953959" cy="1204673"/>
            <a:chOff x="618149" y="1"/>
            <a:chExt cx="9953959" cy="12046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5FD6AB-48A8-9030-26C1-8B3FC343077F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4" name="Google Shape;111;p14">
              <a:extLst>
                <a:ext uri="{FF2B5EF4-FFF2-40B4-BE49-F238E27FC236}">
                  <a16:creationId xmlns:a16="http://schemas.microsoft.com/office/drawing/2014/main" id="{D0361ED6-DCFE-B783-BC38-4388DA11DF6B}"/>
                </a:ext>
              </a:extLst>
            </p:cNvPr>
            <p:cNvSpPr txBox="1"/>
            <p:nvPr/>
          </p:nvSpPr>
          <p:spPr>
            <a:xfrm>
              <a:off x="2151973" y="298656"/>
              <a:ext cx="8420135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관련 논문</a:t>
              </a:r>
              <a:r>
                <a:rPr lang="en-US" altLang="ko-KR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(2) </a:t>
              </a: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한국전자기술연구원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A1A13C5C-E5D2-FA51-E018-4C61392B4B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91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환경 구성</a:t>
              </a:r>
              <a:endParaRPr sz="45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41101" y="1975766"/>
            <a:ext cx="6893413" cy="7372070"/>
            <a:chOff x="726587" y="1946101"/>
            <a:chExt cx="6185989" cy="6502703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821FA66-AC95-E273-4C10-ABC306BD2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87" y="1946101"/>
              <a:ext cx="6185989" cy="650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DA7A281-C313-0595-5D1D-FC57F1F97073}"/>
                </a:ext>
              </a:extLst>
            </p:cNvPr>
            <p:cNvGrpSpPr/>
            <p:nvPr/>
          </p:nvGrpSpPr>
          <p:grpSpPr>
            <a:xfrm>
              <a:off x="1995649" y="7465473"/>
              <a:ext cx="1219117" cy="596153"/>
              <a:chOff x="8364205" y="6422874"/>
              <a:chExt cx="1447056" cy="726203"/>
            </a:xfrm>
          </p:grpSpPr>
          <p:sp>
            <p:nvSpPr>
              <p:cNvPr id="15" name="Google Shape;207;p20">
                <a:extLst>
                  <a:ext uri="{FF2B5EF4-FFF2-40B4-BE49-F238E27FC236}">
                    <a16:creationId xmlns:a16="http://schemas.microsoft.com/office/drawing/2014/main" id="{CCBBD67A-C6B6-9CAF-E92F-2533C92904E2}"/>
                  </a:ext>
                </a:extLst>
              </p:cNvPr>
              <p:cNvSpPr/>
              <p:nvPr/>
            </p:nvSpPr>
            <p:spPr>
              <a:xfrm>
                <a:off x="8364205" y="6422874"/>
                <a:ext cx="1447056" cy="726203"/>
              </a:xfrm>
              <a:prstGeom prst="roundRect">
                <a:avLst>
                  <a:gd name="adj" fmla="val 16667"/>
                </a:avLst>
              </a:pr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" name="Google Shape;208;p20">
                <a:extLst>
                  <a:ext uri="{FF2B5EF4-FFF2-40B4-BE49-F238E27FC236}">
                    <a16:creationId xmlns:a16="http://schemas.microsoft.com/office/drawing/2014/main" id="{2A90F307-935D-C037-9BC1-B6B8A958CB14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17094" y="6556114"/>
                <a:ext cx="541293" cy="471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9187698" y="1780074"/>
            <a:ext cx="76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Virtual Computing Environment</a:t>
            </a:r>
            <a:endParaRPr lang="ko-KR" altLang="en-US" sz="28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0020" y="5661801"/>
            <a:ext cx="721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Physical Computing Environment</a:t>
            </a:r>
            <a:endParaRPr lang="ko-KR" altLang="en-US" sz="28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286" y="6446403"/>
            <a:ext cx="9966943" cy="33701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42FF81-BAFB-15CD-08AD-6CC9EDC8A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211" y="2466310"/>
            <a:ext cx="9793974" cy="3195491"/>
          </a:xfrm>
          <a:prstGeom prst="rect">
            <a:avLst/>
          </a:prstGeom>
        </p:spPr>
      </p:pic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3E954A74-6B1E-C291-8F3A-25288C20BE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9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0727183" cy="1204673"/>
            <a:chOff x="618149" y="1"/>
            <a:chExt cx="1072718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3" y="359406"/>
              <a:ext cx="9193359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연합 학습 프레임워크 개발 </a:t>
              </a:r>
              <a:r>
                <a:rPr lang="en-US" altLang="ko-KR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(1/3)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845D7F-0957-BF02-93F1-57C2CC0E96E2}"/>
              </a:ext>
            </a:extLst>
          </p:cNvPr>
          <p:cNvGrpSpPr/>
          <p:nvPr/>
        </p:nvGrpSpPr>
        <p:grpSpPr>
          <a:xfrm>
            <a:off x="2661860" y="2399581"/>
            <a:ext cx="12964279" cy="3708383"/>
            <a:chOff x="1589921" y="3283229"/>
            <a:chExt cx="14578873" cy="4066864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BDA0839C-FFA4-8854-058E-C38A73140629}"/>
                </a:ext>
              </a:extLst>
            </p:cNvPr>
            <p:cNvSpPr/>
            <p:nvPr/>
          </p:nvSpPr>
          <p:spPr>
            <a:xfrm>
              <a:off x="5553406" y="5299651"/>
              <a:ext cx="7103960" cy="224085"/>
            </a:xfrm>
            <a:prstGeom prst="rightArrow">
              <a:avLst>
                <a:gd name="adj1" fmla="val 57330"/>
                <a:gd name="adj2" fmla="val 88012"/>
              </a:avLst>
            </a:prstGeom>
            <a:solidFill>
              <a:srgbClr val="4D475E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C66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B329ECA-0461-0DDF-D639-B3F41495332E}"/>
                </a:ext>
              </a:extLst>
            </p:cNvPr>
            <p:cNvGrpSpPr/>
            <p:nvPr/>
          </p:nvGrpSpPr>
          <p:grpSpPr>
            <a:xfrm>
              <a:off x="1589921" y="4416798"/>
              <a:ext cx="2319176" cy="1480524"/>
              <a:chOff x="1755367" y="3742845"/>
              <a:chExt cx="2319176" cy="148052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8FC3DDD-737A-01FE-6217-8E89BA834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5670" y="3742845"/>
                <a:ext cx="1058570" cy="105857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92FF73-6A5C-5CEF-E44A-EC660B3C6935}"/>
                  </a:ext>
                </a:extLst>
              </p:cNvPr>
              <p:cNvSpPr txBox="1"/>
              <p:nvPr/>
            </p:nvSpPr>
            <p:spPr>
              <a:xfrm>
                <a:off x="1755367" y="4733952"/>
                <a:ext cx="2319176" cy="489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3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J</a:t>
                </a:r>
                <a:r>
                  <a:rPr lang="en-US" altLang="ko-KR" sz="2300" b="1" dirty="0">
                    <a:latin typeface="Noto Sans KR Medium" panose="020B0600000000000000" charset="-127"/>
                    <a:ea typeface="Noto Sans KR Medium" panose="020B0600000000000000" charset="-127"/>
                  </a:rPr>
                  <a:t>etson Nano</a:t>
                </a:r>
                <a:endParaRPr lang="ko-KR" altLang="en-US" sz="23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E82065B-CE60-EEBE-16DA-71E4727DC5FB}"/>
                </a:ext>
              </a:extLst>
            </p:cNvPr>
            <p:cNvGrpSpPr/>
            <p:nvPr/>
          </p:nvGrpSpPr>
          <p:grpSpPr>
            <a:xfrm>
              <a:off x="1589921" y="5869570"/>
              <a:ext cx="2319176" cy="1480523"/>
              <a:chOff x="1755367" y="3742845"/>
              <a:chExt cx="2319176" cy="1480523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D2E5E73-9AF4-5773-2317-CEA2BFA5E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5670" y="3742845"/>
                <a:ext cx="1058570" cy="105857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CDE5F1-CA10-17FD-4894-2317B926FEE9}"/>
                  </a:ext>
                </a:extLst>
              </p:cNvPr>
              <p:cNvSpPr txBox="1"/>
              <p:nvPr/>
            </p:nvSpPr>
            <p:spPr>
              <a:xfrm>
                <a:off x="1755367" y="4733952"/>
                <a:ext cx="2319176" cy="489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3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J</a:t>
                </a:r>
                <a:r>
                  <a:rPr lang="en-US" altLang="ko-KR" sz="2300" b="1" dirty="0">
                    <a:latin typeface="Noto Sans KR Medium" panose="020B0600000000000000" charset="-127"/>
                    <a:ea typeface="Noto Sans KR Medium" panose="020B0600000000000000" charset="-127"/>
                  </a:rPr>
                  <a:t>etson Nano</a:t>
                </a:r>
                <a:endParaRPr lang="ko-KR" altLang="en-US" sz="23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367CDD-010A-7968-3E08-593C15D4BFBE}"/>
                </a:ext>
              </a:extLst>
            </p:cNvPr>
            <p:cNvGrpSpPr/>
            <p:nvPr/>
          </p:nvGrpSpPr>
          <p:grpSpPr>
            <a:xfrm>
              <a:off x="13849618" y="5157361"/>
              <a:ext cx="2319176" cy="1480524"/>
              <a:chOff x="1755367" y="3742845"/>
              <a:chExt cx="2319176" cy="148052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4A9C46C-7601-ECB9-47B1-867785729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5670" y="3742845"/>
                <a:ext cx="1058570" cy="105857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22B081-92F6-27E7-8DEA-9672AC37DF1E}"/>
                  </a:ext>
                </a:extLst>
              </p:cNvPr>
              <p:cNvSpPr txBox="1"/>
              <p:nvPr/>
            </p:nvSpPr>
            <p:spPr>
              <a:xfrm>
                <a:off x="1755367" y="4733952"/>
                <a:ext cx="2319176" cy="489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3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Raspberry pi</a:t>
                </a:r>
                <a:endParaRPr lang="ko-KR" altLang="en-US" sz="23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E1EF9E-2FD3-8281-348F-A625D46132F4}"/>
                </a:ext>
              </a:extLst>
            </p:cNvPr>
            <p:cNvSpPr txBox="1"/>
            <p:nvPr/>
          </p:nvSpPr>
          <p:spPr>
            <a:xfrm>
              <a:off x="1589921" y="3283229"/>
              <a:ext cx="2319176" cy="70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rPr>
                <a:t>Client</a:t>
              </a:r>
              <a:endParaRPr lang="ko-KR" altLang="en-US" sz="3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9991A-32F3-ED00-A391-AFFDF4B6CD78}"/>
                </a:ext>
              </a:extLst>
            </p:cNvPr>
            <p:cNvSpPr txBox="1"/>
            <p:nvPr/>
          </p:nvSpPr>
          <p:spPr>
            <a:xfrm>
              <a:off x="13849618" y="3283229"/>
              <a:ext cx="2319176" cy="70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rPr>
                <a:t>Server</a:t>
              </a:r>
              <a:endParaRPr lang="ko-KR" altLang="en-US" sz="3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F87EC6-8B98-5F20-481B-31384F05E201}"/>
                </a:ext>
              </a:extLst>
            </p:cNvPr>
            <p:cNvSpPr txBox="1"/>
            <p:nvPr/>
          </p:nvSpPr>
          <p:spPr>
            <a:xfrm>
              <a:off x="7945797" y="4837986"/>
              <a:ext cx="2319176" cy="43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rPr>
                <a:t>local_weight</a:t>
              </a:r>
              <a:endParaRPr lang="ko-KR" altLang="en-US" sz="20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endParaRP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06622CA5-7B21-1368-AB08-76AA5CBE444A}"/>
                </a:ext>
              </a:extLst>
            </p:cNvPr>
            <p:cNvSpPr/>
            <p:nvPr/>
          </p:nvSpPr>
          <p:spPr>
            <a:xfrm rot="10800000">
              <a:off x="5553406" y="6343921"/>
              <a:ext cx="7103960" cy="224085"/>
            </a:xfrm>
            <a:prstGeom prst="rightArrow">
              <a:avLst>
                <a:gd name="adj1" fmla="val 57330"/>
                <a:gd name="adj2" fmla="val 88012"/>
              </a:avLst>
            </a:prstGeom>
            <a:solidFill>
              <a:srgbClr val="4D475E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CC6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34E232-7E06-357C-A050-746E79AC1435}"/>
                </a:ext>
              </a:extLst>
            </p:cNvPr>
            <p:cNvSpPr txBox="1"/>
            <p:nvPr/>
          </p:nvSpPr>
          <p:spPr>
            <a:xfrm>
              <a:off x="7945797" y="5882256"/>
              <a:ext cx="2319176" cy="438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rPr>
                <a:t>global_weight</a:t>
              </a:r>
              <a:endParaRPr lang="ko-KR" altLang="en-US" sz="20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03AF06-3A93-19CB-4A6F-AC023E29D4A3}"/>
              </a:ext>
            </a:extLst>
          </p:cNvPr>
          <p:cNvSpPr txBox="1"/>
          <p:nvPr/>
        </p:nvSpPr>
        <p:spPr>
          <a:xfrm>
            <a:off x="2832123" y="6735223"/>
            <a:ext cx="1302574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Step 1. Global model </a:t>
            </a:r>
            <a:r>
              <a:rPr lang="ko-KR" altLang="en-US" sz="2600" b="1" dirty="0" err="1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하이퍼파라미터와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 학습과정 정의 및</a:t>
            </a: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전송 </a:t>
            </a: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(Global → Local)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b="1" dirty="0">
              <a:solidFill>
                <a:schemeClr val="tx1"/>
              </a:solidFill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Step 2. Local model 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학습 및 파라미터 전송 </a:t>
            </a: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(Local → Global)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b="1" dirty="0">
              <a:solidFill>
                <a:schemeClr val="tx1"/>
              </a:solidFill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Step 3. local model 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파라미터 </a:t>
            </a: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aggregation 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및</a:t>
            </a: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전송 </a:t>
            </a: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(Global → Local)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600" b="1" dirty="0">
              <a:solidFill>
                <a:schemeClr val="tx1"/>
              </a:solidFill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Step 1 – Step 3 </a:t>
            </a:r>
            <a:r>
              <a:rPr lang="ko-KR" altLang="en-US" sz="26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반복</a:t>
            </a:r>
          </a:p>
        </p:txBody>
      </p:sp>
      <p:sp>
        <p:nvSpPr>
          <p:cNvPr id="30" name="슬라이드 번호 개체 틀 4">
            <a:extLst>
              <a:ext uri="{FF2B5EF4-FFF2-40B4-BE49-F238E27FC236}">
                <a16:creationId xmlns:a16="http://schemas.microsoft.com/office/drawing/2014/main" id="{2D19DD50-38BB-740F-9D05-9F9C454E19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9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2081851" cy="1204673"/>
            <a:chOff x="618149" y="1"/>
            <a:chExt cx="12081851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3-2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10548026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연합 학습 프레임워크 개발 </a:t>
              </a:r>
              <a:r>
                <a:rPr lang="en-US" altLang="ko-KR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(2/3)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8F2759B-911E-2922-4C22-E09225CB953F}"/>
              </a:ext>
            </a:extLst>
          </p:cNvPr>
          <p:cNvSpPr txBox="1"/>
          <p:nvPr/>
        </p:nvSpPr>
        <p:spPr>
          <a:xfrm>
            <a:off x="1252971" y="1723814"/>
            <a:ext cx="123614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altLang="ko-KR" sz="4000" dirty="0">
                <a:latin typeface="Noto Sans KR Medium" panose="020B0600000000000000" charset="-127"/>
                <a:ea typeface="Noto Sans KR Medium" panose="020B0600000000000000" charset="-127"/>
              </a:rPr>
              <a:t>MNIST</a:t>
            </a:r>
            <a:r>
              <a:rPr lang="ko-KR" altLang="en-US" sz="4000" dirty="0">
                <a:latin typeface="Noto Sans KR Medium" panose="020B0600000000000000" charset="-127"/>
                <a:ea typeface="Noto Sans KR Medium" panose="020B0600000000000000" charset="-127"/>
              </a:rPr>
              <a:t>를 이용한 연합학습 성능 비교</a:t>
            </a:r>
            <a:endParaRPr lang="en-US" altLang="ko-KR" sz="4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1260000" lvl="8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동일한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Multi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Layer Perceptron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모델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1260000" lvl="8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42000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장의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MNIST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데이터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12600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연합 학습 방법 → 각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client MNIST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데이터 절반씩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21000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장 학습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1260000" indent="-5715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기존 인공지능 학습 방법 →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MNIST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데이터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42000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장 학습</a:t>
            </a:r>
            <a:endParaRPr lang="en-US" altLang="ko-KR" sz="4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571500" indent="-571500" algn="l">
              <a:buFont typeface="Wingdings" panose="05000000000000000000" pitchFamily="2" charset="2"/>
              <a:buChar char="ü"/>
            </a:pP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917754-8B76-4EB0-5C2E-725E055F3BD4}"/>
              </a:ext>
            </a:extLst>
          </p:cNvPr>
          <p:cNvGrpSpPr/>
          <p:nvPr/>
        </p:nvGrpSpPr>
        <p:grpSpPr>
          <a:xfrm>
            <a:off x="13464704" y="6924797"/>
            <a:ext cx="2062330" cy="1350021"/>
            <a:chOff x="13259168" y="6686913"/>
            <a:chExt cx="2062330" cy="135002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8AF9A20-3A2F-B294-E1E4-D8EC97FF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19666" y="6686913"/>
              <a:ext cx="941335" cy="96526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ECDA62-FC42-D5FE-9BA5-DB086CE97613}"/>
                </a:ext>
              </a:extLst>
            </p:cNvPr>
            <p:cNvSpPr txBox="1"/>
            <p:nvPr/>
          </p:nvSpPr>
          <p:spPr>
            <a:xfrm>
              <a:off x="13259168" y="7590657"/>
              <a:ext cx="2062330" cy="446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rPr>
                <a:t>J</a:t>
              </a:r>
              <a:r>
                <a:rPr lang="en-US" altLang="ko-KR" sz="2300" b="1" dirty="0">
                  <a:latin typeface="Noto Sans KR Medium" panose="020B0600000000000000" charset="-127"/>
                  <a:ea typeface="Noto Sans KR Medium" panose="020B0600000000000000" charset="-127"/>
                </a:rPr>
                <a:t>etson Nano</a:t>
              </a:r>
              <a:endParaRPr lang="ko-KR" altLang="en-US" sz="2300" b="1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CBB87D-FDE9-7A17-6DC3-F6E8838E63F4}"/>
              </a:ext>
            </a:extLst>
          </p:cNvPr>
          <p:cNvGrpSpPr/>
          <p:nvPr/>
        </p:nvGrpSpPr>
        <p:grpSpPr>
          <a:xfrm>
            <a:off x="1081054" y="5878798"/>
            <a:ext cx="7772573" cy="3710870"/>
            <a:chOff x="1555114" y="5878797"/>
            <a:chExt cx="7772573" cy="371087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E5FDD0A-92FC-9E91-D1D4-11FDD404A5D9}"/>
                </a:ext>
              </a:extLst>
            </p:cNvPr>
            <p:cNvGrpSpPr/>
            <p:nvPr/>
          </p:nvGrpSpPr>
          <p:grpSpPr>
            <a:xfrm>
              <a:off x="1555114" y="5878797"/>
              <a:ext cx="7772573" cy="3101951"/>
              <a:chOff x="1555114" y="5878797"/>
              <a:chExt cx="7772573" cy="3101951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935359E8-9773-7FA6-4179-EC9913B1B72E}"/>
                  </a:ext>
                </a:extLst>
              </p:cNvPr>
              <p:cNvSpPr/>
              <p:nvPr/>
            </p:nvSpPr>
            <p:spPr>
              <a:xfrm>
                <a:off x="3255753" y="7249882"/>
                <a:ext cx="4247873" cy="152369"/>
              </a:xfrm>
              <a:prstGeom prst="rightArrow">
                <a:avLst>
                  <a:gd name="adj1" fmla="val 57330"/>
                  <a:gd name="adj2" fmla="val 88012"/>
                </a:avLst>
              </a:prstGeom>
              <a:solidFill>
                <a:srgbClr val="4D475E">
                  <a:alpha val="7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rgbClr val="FFCC66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902BB6-69BF-FA5C-AB03-A08C8331C322}"/>
                  </a:ext>
                </a:extLst>
              </p:cNvPr>
              <p:cNvGrpSpPr/>
              <p:nvPr/>
            </p:nvGrpSpPr>
            <p:grpSpPr>
              <a:xfrm>
                <a:off x="1555114" y="6564905"/>
                <a:ext cx="1386771" cy="1258687"/>
                <a:chOff x="1755367" y="3742845"/>
                <a:chExt cx="2319176" cy="1851124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E0003D91-7404-11E5-66FF-4AD526EC7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85670" y="3742845"/>
                  <a:ext cx="1058570" cy="1058570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A28202-DACE-05CB-655B-844350658A3E}"/>
                    </a:ext>
                  </a:extLst>
                </p:cNvPr>
                <p:cNvSpPr txBox="1"/>
                <p:nvPr/>
              </p:nvSpPr>
              <p:spPr>
                <a:xfrm>
                  <a:off x="1755367" y="4733954"/>
                  <a:ext cx="2319176" cy="860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Noto Sans KR Medium" panose="020B0600000000000000" charset="-127"/>
                      <a:ea typeface="Noto Sans KR Medium" panose="020B0600000000000000" charset="-127"/>
                    </a:rPr>
                    <a:t>J</a:t>
                  </a:r>
                  <a:r>
                    <a:rPr lang="en-US" altLang="ko-KR" sz="1600" b="1" dirty="0">
                      <a:latin typeface="Noto Sans KR Medium" panose="020B0600000000000000" charset="-127"/>
                      <a:ea typeface="Noto Sans KR Medium" panose="020B0600000000000000" charset="-127"/>
                    </a:rPr>
                    <a:t>etson Nano</a:t>
                  </a:r>
                  <a:endParaRPr lang="ko-KR" altLang="en-US" sz="16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AC7EE1F-9EDB-9CE7-9BBB-D042BD841283}"/>
                  </a:ext>
                </a:extLst>
              </p:cNvPr>
              <p:cNvGrpSpPr/>
              <p:nvPr/>
            </p:nvGrpSpPr>
            <p:grpSpPr>
              <a:xfrm>
                <a:off x="1555114" y="7722061"/>
                <a:ext cx="1386771" cy="1258687"/>
                <a:chOff x="1755367" y="3742845"/>
                <a:chExt cx="2319176" cy="1851124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FF652DE0-87F7-9A94-7B98-A3965BE6C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85670" y="3742845"/>
                  <a:ext cx="1058570" cy="1058570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7DFC820-32DD-001F-D1C4-660EAC5C23D7}"/>
                    </a:ext>
                  </a:extLst>
                </p:cNvPr>
                <p:cNvSpPr txBox="1"/>
                <p:nvPr/>
              </p:nvSpPr>
              <p:spPr>
                <a:xfrm>
                  <a:off x="1755367" y="4733954"/>
                  <a:ext cx="2319176" cy="860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Noto Sans KR Medium" panose="020B0600000000000000" charset="-127"/>
                      <a:ea typeface="Noto Sans KR Medium" panose="020B0600000000000000" charset="-127"/>
                    </a:rPr>
                    <a:t>J</a:t>
                  </a:r>
                  <a:r>
                    <a:rPr lang="en-US" altLang="ko-KR" sz="1600" b="1" dirty="0">
                      <a:latin typeface="Noto Sans KR Medium" panose="020B0600000000000000" charset="-127"/>
                      <a:ea typeface="Noto Sans KR Medium" panose="020B0600000000000000" charset="-127"/>
                    </a:rPr>
                    <a:t>etson Nano</a:t>
                  </a:r>
                  <a:endParaRPr lang="ko-KR" altLang="en-US" sz="16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9B0DCFE5-FF78-42ED-C64A-567EC1BE34F4}"/>
                  </a:ext>
                </a:extLst>
              </p:cNvPr>
              <p:cNvGrpSpPr/>
              <p:nvPr/>
            </p:nvGrpSpPr>
            <p:grpSpPr>
              <a:xfrm>
                <a:off x="7940916" y="7153124"/>
                <a:ext cx="1386771" cy="1258687"/>
                <a:chOff x="1755367" y="3742845"/>
                <a:chExt cx="2319176" cy="1851124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FEA551A4-06B6-FB86-AF81-6556783BA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85670" y="3742845"/>
                  <a:ext cx="1058570" cy="1058570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2A395E-6A05-7575-520C-DE26CC5E7EDB}"/>
                    </a:ext>
                  </a:extLst>
                </p:cNvPr>
                <p:cNvSpPr txBox="1"/>
                <p:nvPr/>
              </p:nvSpPr>
              <p:spPr>
                <a:xfrm>
                  <a:off x="1755367" y="4733953"/>
                  <a:ext cx="2319176" cy="860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  <a:latin typeface="Noto Sans KR Medium" panose="020B0600000000000000" charset="-127"/>
                      <a:ea typeface="Noto Sans KR Medium" panose="020B0600000000000000" charset="-127"/>
                    </a:rPr>
                    <a:t>Raspberry pi</a:t>
                  </a:r>
                  <a:endParaRPr lang="ko-KR" altLang="en-US" sz="16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B00F27-0664-A878-DE6C-8386225DE633}"/>
                  </a:ext>
                </a:extLst>
              </p:cNvPr>
              <p:cNvSpPr txBox="1"/>
              <p:nvPr/>
            </p:nvSpPr>
            <p:spPr>
              <a:xfrm>
                <a:off x="1555114" y="5878797"/>
                <a:ext cx="1386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Client</a:t>
                </a:r>
                <a:endParaRPr lang="ko-KR" altLang="en-US" sz="24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155F95-B567-A15C-E052-D7F2FA52647E}"/>
                  </a:ext>
                </a:extLst>
              </p:cNvPr>
              <p:cNvSpPr txBox="1"/>
              <p:nvPr/>
            </p:nvSpPr>
            <p:spPr>
              <a:xfrm>
                <a:off x="7940916" y="5878797"/>
                <a:ext cx="1386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Server</a:t>
                </a:r>
                <a:endParaRPr lang="ko-KR" altLang="en-US" sz="2400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D330A2-10D6-680C-9818-8E7D5E24E1C1}"/>
                  </a:ext>
                </a:extLst>
              </p:cNvPr>
              <p:cNvSpPr txBox="1"/>
              <p:nvPr/>
            </p:nvSpPr>
            <p:spPr>
              <a:xfrm>
                <a:off x="4091587" y="7021654"/>
                <a:ext cx="25762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local_weight</a:t>
                </a:r>
                <a:endParaRPr lang="ko-KR" altLang="en-US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CBAA5501-4570-36DE-91B1-965617A207E9}"/>
                  </a:ext>
                </a:extLst>
              </p:cNvPr>
              <p:cNvSpPr/>
              <p:nvPr/>
            </p:nvSpPr>
            <p:spPr>
              <a:xfrm rot="10800000">
                <a:off x="3255753" y="7959943"/>
                <a:ext cx="4247873" cy="152369"/>
              </a:xfrm>
              <a:prstGeom prst="rightArrow">
                <a:avLst>
                  <a:gd name="adj1" fmla="val 57330"/>
                  <a:gd name="adj2" fmla="val 88012"/>
                </a:avLst>
              </a:prstGeom>
              <a:solidFill>
                <a:srgbClr val="4D475E">
                  <a:alpha val="7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rgbClr val="FFCC66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F0D582-AA52-5366-4ED4-44F53E4BEB5F}"/>
                  </a:ext>
                </a:extLst>
              </p:cNvPr>
              <p:cNvSpPr txBox="1"/>
              <p:nvPr/>
            </p:nvSpPr>
            <p:spPr>
              <a:xfrm>
                <a:off x="4091587" y="7722061"/>
                <a:ext cx="25762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Noto Sans KR Medium" panose="020B0600000000000000" charset="-127"/>
                    <a:ea typeface="Noto Sans KR Medium" panose="020B0600000000000000" charset="-127"/>
                  </a:rPr>
                  <a:t>global_weight</a:t>
                </a:r>
                <a:endParaRPr lang="ko-KR" altLang="en-US" b="1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8A535A-D79C-418E-B7FF-EA4C613707AB}"/>
                </a:ext>
              </a:extLst>
            </p:cNvPr>
            <p:cNvSpPr txBox="1"/>
            <p:nvPr/>
          </p:nvSpPr>
          <p:spPr>
            <a:xfrm>
              <a:off x="4135394" y="9004892"/>
              <a:ext cx="26120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Noto Sans KR Medium" panose="020B0600000000000000" charset="-127"/>
                  <a:ea typeface="Noto Sans KR Medium" panose="020B0600000000000000" charset="-127"/>
                </a:rPr>
                <a:t>연합학습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DCF472-CD2D-70D0-A441-21CE8268772B}"/>
              </a:ext>
            </a:extLst>
          </p:cNvPr>
          <p:cNvSpPr txBox="1"/>
          <p:nvPr/>
        </p:nvSpPr>
        <p:spPr>
          <a:xfrm>
            <a:off x="12151598" y="8854534"/>
            <a:ext cx="468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기존 인공지능 학습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EFC9C-1DE9-AA8E-EE60-7829E29BFDE9}"/>
              </a:ext>
            </a:extLst>
          </p:cNvPr>
          <p:cNvSpPr txBox="1"/>
          <p:nvPr/>
        </p:nvSpPr>
        <p:spPr>
          <a:xfrm>
            <a:off x="9265343" y="7175543"/>
            <a:ext cx="2067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Noto Sans KR Medium" panose="020B0600000000000000" charset="-127"/>
                <a:ea typeface="Noto Sans KR Medium" panose="020B0600000000000000" charset="-127"/>
              </a:rPr>
              <a:t>VS</a:t>
            </a:r>
            <a:endParaRPr lang="ko-KR" altLang="en-US" sz="4400" dirty="0">
              <a:solidFill>
                <a:srgbClr val="FF0000"/>
              </a:solidFill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77AD19C6-78C1-9598-5395-636C2427D2D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9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7" ma:contentTypeDescription="새 문서를 만듭니다." ma:contentTypeScope="" ma:versionID="c30c6a0727219d69da9003ecc1577016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ff1ad3ea7612b7e7f2634072f9455fe0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AC5A56-886B-442A-8CFF-54B12CEEBD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38EA8-261E-4608-BA83-7655A35DDD3C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cfb843f2-2d00-49bd-868f-52d6f4ab6ca9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54E78B8-85D4-4DB8-8582-D04C31FA26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843f2-2d00-49bd-868f-52d6f4ab6c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855</Words>
  <Application>Microsoft Office PowerPoint</Application>
  <PresentationFormat>사용자 지정</PresentationFormat>
  <Paragraphs>237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Wingdings</vt:lpstr>
      <vt:lpstr>함초롬바탕</vt:lpstr>
      <vt:lpstr>Noto Sans KR Medium</vt:lpstr>
      <vt:lpstr>맑은 고딕</vt:lpstr>
      <vt:lpstr>Calibri</vt:lpstr>
      <vt:lpstr>Nunito Sans Black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박재현</cp:lastModifiedBy>
  <cp:revision>130</cp:revision>
  <dcterms:created xsi:type="dcterms:W3CDTF">2022-03-15T14:34:18Z</dcterms:created>
  <dcterms:modified xsi:type="dcterms:W3CDTF">2022-12-04T06:39:14Z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</Properties>
</file>